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0/cesta-de-consulta-frente-a-consulta-r-pida-qu-v-a-elegir-para-su-prime-53f1488d.html" TargetMode="External"/><Relationship Id="rId4" Type="http://schemas.openxmlformats.org/officeDocument/2006/relationships/hyperlink" Target="https://bulkseedsinternational-es.porkbunlead.workers.dev/oracle/bulkseedsinternational-es-10/c-mo-documentar-la-disponibilidad-de-una-variedad-antes-de-incluirla-e-30055c21.pdf" TargetMode="External"/><Relationship Id="rId5" Type="http://schemas.openxmlformats.org/officeDocument/2006/relationships/hyperlink" Target="https://bulkseedsinternational-es.porkbunlead.workers.dev/oracle/bulkseedsinternational-es-10/planificar-el-surtido-por-estaciones-de-venta-antes-de-repartir-consul-5c3846f0.odt" TargetMode="External"/><Relationship Id="rId6" Type="http://schemas.openxmlformats.org/officeDocument/2006/relationships/hyperlink" Target="https://bulkseedsinternational-es.porkbunlead.workers.dev/oracle/bulkseedsinternational-es-10/hoja-de-trabajo-para-fijar-el-orden-de-mis-primeras-cinco-variedades-e-7e8f35b8.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0/respuestas-breves-sobre-el-correo-de-consulta-y-la-confirmaci-n-de-rec-9f626fd1.rtf" TargetMode="External"/><Relationship Id="rId3" Type="http://schemas.openxmlformats.org/officeDocument/2006/relationships/hyperlink" Target="https://bulkseedsinternational-es.porkbunlead.workers.dev/oracle/bulkseedsinternational-es-10/matriz-para-decidir-entre-dos-destinos-de-env-o-para-la-misma-selecci--b9efcb25.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revisa el proveedor entre la cesta enviada y el presupuesto final</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Cesta de consulta frente a consulta rápida: qué vía elegir para su primer presupuesto</a:t>
            </a:r>
          </a:p>
          <a:p>
            <a:r>
              <a:rPr sz="1800">
                <a:hlinkClick r:id="rId4"/>
              </a:rPr>
              <a:t>Cómo documentar la disponibilidad de una variedad antes de incluirla en la cesta</a:t>
            </a:r>
          </a:p>
          <a:p>
            <a:r>
              <a:rPr sz="1800">
                <a:hlinkClick r:id="rId5"/>
              </a:rPr>
              <a:t>Planificar el surtido por estaciones de venta antes de repartir consultas</a:t>
            </a:r>
          </a:p>
          <a:p>
            <a:r>
              <a:rPr sz="1800">
                <a:hlinkClick r:id="rId6"/>
              </a:rPr>
              <a:t>Hoja de trabajo para fijar el orden de mis primeras cinco variedades en la cesta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Respuestas breves sobre el correo de consulta y la confirmación de recepción</a:t>
            </a:r>
          </a:p>
          <a:p>
            <a:r>
              <a:rPr sz="1800">
                <a:hlinkClick r:id="rId3"/>
              </a:rPr>
              <a:t>Matriz para decidir entre dos destinos de envío para la misma selección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