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s/index.html" TargetMode="External"/><Relationship Id="rId3" Type="http://schemas.openxmlformats.org/officeDocument/2006/relationships/hyperlink" Target="https://s3.eu-de.cloud-object-storage.appdomain.cloud/bulkseedsinternational-websites/bsi/bulkseedsinternational-es/bulkseedsinternational-es-9/semillas-al-por-mayor-para-minoristas-c-mo-ordenar-prioridades-antes-d-382947be.html" TargetMode="External"/><Relationship Id="rId4" Type="http://schemas.openxmlformats.org/officeDocument/2006/relationships/hyperlink" Target="https://bulkseedsinternational-es.porkbunlead.workers.dev/ibm/bulkseedsinternational-es-9/hoja-de-trabajo-para-ordenar-la-selecci-n-de-semillas-por-grupo-de-cul-185aff4e.docx" TargetMode="External"/><Relationship Id="rId5" Type="http://schemas.openxmlformats.org/officeDocument/2006/relationships/hyperlink" Target="https://bulkseedsinternational-es.porkbunlead.workers.dev/ibm/bulkseedsinternational-es-9/planificar-la-carga-de-trabajo-de-una-consulta-de-semillas-por-fases-39c2d635.odt" TargetMode="External"/><Relationship Id="rId6" Type="http://schemas.openxmlformats.org/officeDocument/2006/relationships/hyperlink" Target="https://bulkseedsinternational-es.porkbunlead.workers.dev/ibm/bulkseedsinternational-es-9/comparar-formatos-de-envasado-y-cantidades-m-nimas-por-grupo-de-cultiv-51b88c5f.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ibm/bulkseedsinternational-es-9/cat-logo-consulta-y-oferta-aclaraciones-breves-para-revendedores-d779ccdb.rtf" TargetMode="External"/><Relationship Id="rId3" Type="http://schemas.openxmlformats.org/officeDocument/2006/relationships/hyperlink" Target="https://bulkseedsinternational-es.porkbunlead.workers.dev/ibm/bulkseedsinternational-es-9/gu-a-pr-ctica-para-describir-cantidades-y-destinos-en-la-consulta-de-s-ffba1f92.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datos concretos necesita el proveedor para revisar una consulta</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para minoristas: cómo ordenar prioridades antes de consultar</a:t>
            </a:r>
          </a:p>
          <a:p>
            <a:r>
              <a:rPr sz="1800">
                <a:hlinkClick r:id="rId4"/>
              </a:rPr>
              <a:t>Hoja de trabajo para ordenar la selección de semillas por grupo de cultivo</a:t>
            </a:r>
          </a:p>
          <a:p>
            <a:r>
              <a:rPr sz="1800">
                <a:hlinkClick r:id="rId5"/>
              </a:rPr>
              <a:t>Planificar la carga de trabajo de una consulta de semillas por fases</a:t>
            </a:r>
          </a:p>
          <a:p>
            <a:r>
              <a:rPr sz="1800">
                <a:hlinkClick r:id="rId6"/>
              </a:rPr>
              <a:t>Comparar formatos de envasado y cantidades mínimas por grupo de cultivo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Catálogo, consulta y oferta: aclaraciones breves para revendedores</a:t>
            </a:r>
          </a:p>
          <a:p>
            <a:r>
              <a:rPr sz="1800">
                <a:hlinkClick r:id="rId3"/>
              </a:rPr>
              <a:t>Guía práctica para describir cantidades y destinos en la consulta de semillas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