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8/variedades-agotadas-en-tienda-c-mo-preparar-la-reposici-n-antes-de-una-84c923a6.html" TargetMode="External"/><Relationship Id="rId4" Type="http://schemas.openxmlformats.org/officeDocument/2006/relationships/hyperlink" Target="https://bulkseedsinternational-es.porkbunlead.workers.dev/ibm/bulkseedsinternational-es-8/cuenta-pago-y-cesta-guardada-dudas-pr-cticas-sobre-la-consulta-28d08a62.rtf" TargetMode="External"/><Relationship Id="rId5" Type="http://schemas.openxmlformats.org/officeDocument/2006/relationships/hyperlink" Target="https://bulkseedsinternational-es.porkbunlead.workers.dev/ibm/bulkseedsinternational-es-8/elegir-tama-os-de-envase-y-lote-m-nimo-seg-n-la-previsi-n-de-ventas-de-2bd5e19d.pdf" TargetMode="External"/><Relationship Id="rId6" Type="http://schemas.openxmlformats.org/officeDocument/2006/relationships/hyperlink" Target="https://bulkseedsinternational-es.porkbunlead.workers.dev/ibm/bulkseedsinternational-es-8/hoja-de-control-de-cantidades-por-variedad-antes-de-enviar-la-consulta-5dbbb695.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8/combinar-hortalizas-flores-arom-ticas-y-microgreens-en-una-sola-consul-e75ff59e.odt" TargetMode="External"/><Relationship Id="rId3" Type="http://schemas.openxmlformats.org/officeDocument/2006/relationships/hyperlink" Target="https://bulkseedsinternational-es.porkbunlead.workers.dev/ibm/bulkseedsinternational-es-8/comparar-australia-y-gran-breta-a-como-destinos-de-consulta-ff2fbba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puede y qué no puede resolver una consulta antes del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Variedades agotadas en tienda: cómo preparar la reposición antes de una nueva consulta</a:t>
            </a:r>
          </a:p>
          <a:p>
            <a:r>
              <a:rPr sz="1800">
                <a:hlinkClick r:id="rId4"/>
              </a:rPr>
              <a:t>Cuenta, pago y cesta guardada: dudas prácticas sobre la consulta</a:t>
            </a:r>
          </a:p>
          <a:p>
            <a:r>
              <a:rPr sz="1800">
                <a:hlinkClick r:id="rId5"/>
              </a:rPr>
              <a:t>Elegir tamaños de envase y lote mínimo según la previsión de ventas de la tienda</a:t>
            </a:r>
          </a:p>
          <a:p>
            <a:r>
              <a:rPr sz="1800">
                <a:hlinkClick r:id="rId6"/>
              </a:rPr>
              <a:t>Hoja de control de cantidades por variedad antes de enviar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Combinar hortalizas, flores, aromáticas y microgreens en una sola consulta</a:t>
            </a:r>
          </a:p>
          <a:p>
            <a:r>
              <a:rPr sz="1800">
                <a:hlinkClick r:id="rId3"/>
              </a:rPr>
              <a:t>Comparar Australia y Gran Bretaña como destinos de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