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7/semillas-al-por-mayor-y-obligaciones-qu-compromete-cada-paso-ac7cf95b.html" TargetMode="External"/><Relationship Id="rId4" Type="http://schemas.openxmlformats.org/officeDocument/2006/relationships/hyperlink" Target="https://bulkseedsinternational-es.porkbunlead.workers.dev/ibm/bulkseedsinternational-es-7/planificar-la-reposici-n-de-variedades-agotadas-en-tienda-1b5935bb.odt" TargetMode="External"/><Relationship Id="rId5" Type="http://schemas.openxmlformats.org/officeDocument/2006/relationships/hyperlink" Target="https://bulkseedsinternational-es.porkbunlead.workers.dev/ibm/bulkseedsinternational-es-7/elegir-formatos-de-envasado-al-por-mayor-gu-a-pr-ctica-para-minoristas-28dea728.pdf" TargetMode="External"/><Relationship Id="rId6" Type="http://schemas.openxmlformats.org/officeDocument/2006/relationships/hyperlink" Target="https://bulkseedsinternational-es.porkbunlead.workers.dev/ibm/bulkseedsinternational-es-7/hoja-de-control-para-la-cesta-de-consulta-antes-de-enviarla-4b725150.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7/preguntas-frecuentes-sobre-plazos-de-respuesta-en-consultas-de-semilla-504424fd.rtf" TargetMode="External"/><Relationship Id="rId3" Type="http://schemas.openxmlformats.org/officeDocument/2006/relationships/hyperlink" Target="https://bulkseedsinternational-es.porkbunlead.workers.dev/ibm/bulkseedsinternational-es-7/comparar-envases-y-lotes-frente-a-la-previsi-n-de-ventas-d1e190b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de destino y documentos de envío: qué necesita el proveedor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y obligaciones: qué compromete cada paso</a:t>
            </a:r>
          </a:p>
          <a:p>
            <a:r>
              <a:rPr sz="1800">
                <a:hlinkClick r:id="rId4"/>
              </a:rPr>
              <a:t>Planificar la reposición de variedades agotadas en tienda</a:t>
            </a:r>
          </a:p>
          <a:p>
            <a:r>
              <a:rPr sz="1800">
                <a:hlinkClick r:id="rId5"/>
              </a:rPr>
              <a:t>Elegir formatos de envasado al por mayor: guía práctica para minoristas</a:t>
            </a:r>
          </a:p>
          <a:p>
            <a:r>
              <a:rPr sz="1800">
                <a:hlinkClick r:id="rId6"/>
              </a:rPr>
              <a:t>Hoja de control para la cesta de consulta antes de enviarla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frecuentes sobre plazos de respuesta en consultas de semillas</a:t>
            </a:r>
          </a:p>
          <a:p>
            <a:r>
              <a:rPr sz="1800">
                <a:hlinkClick r:id="rId3"/>
              </a:rPr>
              <a:t>Comparar envases y lotes frente a la previsión de ventas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