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6/compra-de-semillas-al-por-mayor-compromiso-presupuesto-y-contrato-9dd53996.html" TargetMode="External"/><Relationship Id="rId4" Type="http://schemas.openxmlformats.org/officeDocument/2006/relationships/hyperlink" Target="https://bulkseedsinternational-es.porkbunlead.workers.dev/ibm/bulkseedsinternational-es-6/repartir-las-consultas-de-semillas-a-lo-largo-del-a-o-comercial-45ba0adf.odt" TargetMode="External"/><Relationship Id="rId5" Type="http://schemas.openxmlformats.org/officeDocument/2006/relationships/hyperlink" Target="https://bulkseedsinternational-es.porkbunlead.workers.dev/ibm/bulkseedsinternational-es-6/pedir-una-variedad-que-no-figura-en-el-cat-logo-460bbbee.rtf" TargetMode="External"/><Relationship Id="rId6" Type="http://schemas.openxmlformats.org/officeDocument/2006/relationships/hyperlink" Target="https://bulkseedsinternational-es.porkbunlead.workers.dev/ibm/bulkseedsinternational-es-6/lista-de-comprobaci-n-de-los-datos-del-negocio-en-la-consulta-a5d6074f.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6/comparar-mercados-de-destino-antes-de-consultar-semillas-b256c351.xlsx" TargetMode="External"/><Relationship Id="rId3" Type="http://schemas.openxmlformats.org/officeDocument/2006/relationships/hyperlink" Target="https://bulkseedsinternational-es.porkbunlead.workers.dev/ibm/bulkseedsinternational-es-6/c-mo-describir-el-envasado-y-el-destino-en-una-consulta-de-semillas-e8b3a7df.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Reparto de tareas entre tienda y proveedor en la consulta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Compra de semillas al por mayor: compromiso, presupuesto y contrato</a:t>
            </a:r>
          </a:p>
          <a:p>
            <a:r>
              <a:rPr sz="1800">
                <a:hlinkClick r:id="rId4"/>
              </a:rPr>
              <a:t>Repartir las consultas de semillas a lo largo del año comercial</a:t>
            </a:r>
          </a:p>
          <a:p>
            <a:r>
              <a:rPr sz="1800">
                <a:hlinkClick r:id="rId5"/>
              </a:rPr>
              <a:t>Pedir una variedad que no figura en el catálogo</a:t>
            </a:r>
          </a:p>
          <a:p>
            <a:r>
              <a:rPr sz="1800">
                <a:hlinkClick r:id="rId6"/>
              </a:rPr>
              <a:t>Lista de comprobación de los datos del negocio en la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mercados de destino antes de consultar semillas</a:t>
            </a:r>
          </a:p>
          <a:p>
            <a:r>
              <a:rPr sz="1800">
                <a:hlinkClick r:id="rId3"/>
              </a:rPr>
              <a:t>Cómo describir el envasado y el destino en una consulta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