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5/cesta-de-consulta-frente-a-pedido-qu-confirma-realmente-cada-paso-cb586933.html" TargetMode="External"/><Relationship Id="rId4" Type="http://schemas.openxmlformats.org/officeDocument/2006/relationships/hyperlink" Target="https://bulkseedsinternational-es.porkbunlead.workers.dev/ibm/bulkseedsinternational-es-5/requisitos-de-env-o-por-destino-en-la-consulta-de-semillas-00075418.pdf" TargetMode="External"/><Relationship Id="rId5" Type="http://schemas.openxmlformats.org/officeDocument/2006/relationships/hyperlink" Target="https://bulkseedsinternational-es.porkbunlead.workers.dev/ibm/bulkseedsinternational-es-5/reparto-de-compras-de-semillas-entre-varios-momentos-del-a-o-comercial-6f9c9d8b.odt" TargetMode="External"/><Relationship Id="rId6" Type="http://schemas.openxmlformats.org/officeDocument/2006/relationships/hyperlink" Target="https://bulkseedsinternational-es.porkbunlead.workers.dev/ibm/bulkseedsinternational-es-5/lista-de-verificaci-n-de-datos-profesionales-en-la-consulta-al-por-may-9fb0b256.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5/comparar-destinos-de-exportaci-n-para-consultas-de-semillas-cf180e17.xlsx" TargetMode="External"/><Relationship Id="rId3" Type="http://schemas.openxmlformats.org/officeDocument/2006/relationships/hyperlink" Target="https://bulkseedsinternational-es.porkbunlead.workers.dev/ibm/bulkseedsinternational-es-5/variedades-no-incluidas-en-el-cat-logo-c-mo-plantear-la-pregunta-f2fb1fa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Quién revisa qué en una consulta de semillas al por mayor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Cesta de consulta frente a pedido: qué confirma realmente cada paso</a:t>
            </a:r>
          </a:p>
          <a:p>
            <a:r>
              <a:rPr sz="1800">
                <a:hlinkClick r:id="rId4"/>
              </a:rPr>
              <a:t>Requisitos de envío por destino en la consulta de semillas</a:t>
            </a:r>
          </a:p>
          <a:p>
            <a:r>
              <a:rPr sz="1800">
                <a:hlinkClick r:id="rId5"/>
              </a:rPr>
              <a:t>Reparto de compras de semillas entre varios momentos del año comercial</a:t>
            </a:r>
          </a:p>
          <a:p>
            <a:r>
              <a:rPr sz="1800">
                <a:hlinkClick r:id="rId6"/>
              </a:rPr>
              <a:t>Lista de verificación de datos profesionales en la consulta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destinos de exportación para consultas de semillas</a:t>
            </a:r>
          </a:p>
          <a:p>
            <a:r>
              <a:rPr sz="1800">
                <a:hlinkClick r:id="rId3"/>
              </a:rPr>
              <a:t>Variedades no incluidas en el catálogo: cómo plantear la pregunta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