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s/index.html" TargetMode="External"/><Relationship Id="rId3" Type="http://schemas.openxmlformats.org/officeDocument/2006/relationships/hyperlink" Target="https://s3.eu-de.cloud-object-storage.appdomain.cloud/bulkseedsinternational-websites/bsi/bulkseedsinternational-es/bulkseedsinternational-es-4/semillas-al-por-mayor-para-tiendas-qu-definir-antes-de-la-primera-cons-13cf29a7.html" TargetMode="External"/><Relationship Id="rId4" Type="http://schemas.openxmlformats.org/officeDocument/2006/relationships/hyperlink" Target="https://bulkseedsinternational-es.porkbunlead.workers.dev/ibm/bulkseedsinternational-es-4/hoja-de-trabajo-para-revisar-la-cesta-de-consulta-de-semillas-1cefa72d.docx" TargetMode="External"/><Relationship Id="rId5" Type="http://schemas.openxmlformats.org/officeDocument/2006/relationships/hyperlink" Target="https://bulkseedsinternational-es.porkbunlead.workers.dev/ibm/bulkseedsinternational-es-4/consulta-sin-compromiso-y-presupuesto-dudas-habituales-de-minoristas-29f0a351.rtf" TargetMode="External"/><Relationship Id="rId6" Type="http://schemas.openxmlformats.org/officeDocument/2006/relationships/hyperlink" Target="https://bulkseedsinternational-es.porkbunlead.workers.dev/ibm/bulkseedsinternational-es-4/de-la-variedad-al-destino-armar-una-consulta-de-semillas-completa-36595cd0.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ibm/bulkseedsinternational-es-4/comparar-grupos-del-cat-logo-de-semillas-criterios-de-selecci-n-59e78747.xlsx" TargetMode="External"/><Relationship Id="rId3" Type="http://schemas.openxmlformats.org/officeDocument/2006/relationships/hyperlink" Target="https://bulkseedsinternational-es.porkbunlead.workers.dev/ibm/bulkseedsinternational-es-4/planificar-el-surtido-de-semillas-por-grupos-de-cultivo-y-temporada-91ed636f.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Del catálogo a la oferta: el recorrido de una consulta de semillas</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para tiendas: qué definir antes de la primera consulta</a:t>
            </a:r>
          </a:p>
          <a:p>
            <a:r>
              <a:rPr sz="1800">
                <a:hlinkClick r:id="rId4"/>
              </a:rPr>
              <a:t>Hoja de trabajo para revisar la cesta de consulta de semillas</a:t>
            </a:r>
          </a:p>
          <a:p>
            <a:r>
              <a:rPr sz="1800">
                <a:hlinkClick r:id="rId5"/>
              </a:rPr>
              <a:t>Consulta sin compromiso y presupuesto: dudas habituales de minoristas</a:t>
            </a:r>
          </a:p>
          <a:p>
            <a:r>
              <a:rPr sz="1800">
                <a:hlinkClick r:id="rId6"/>
              </a:rPr>
              <a:t>De la variedad al destino: armar una consulta de semillas completa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Comparar grupos del catálogo de semillas: criterios de selección</a:t>
            </a:r>
          </a:p>
          <a:p>
            <a:r>
              <a:rPr sz="1800">
                <a:hlinkClick r:id="rId3"/>
              </a:rPr>
              <a:t>Planificar el surtido de semillas por grupos de cultivo y temporada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