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32/hortalizas-de-ra-z-y-de-hoja-en-la-misma-tienda-c-mo-repartir-el-espac-7d7e2e03.html" TargetMode="External"/><Relationship Id="rId4" Type="http://schemas.openxmlformats.org/officeDocument/2006/relationships/hyperlink" Target="https://bulkseedsinternational-es.porkbunlead.workers.dev/ibm/bulkseedsinternational-es-32/coles-col-rizada-y-hortalizas-de-hoja-dudas-breves-de-minoristas-307d5e59.rtf" TargetMode="External"/><Relationship Id="rId5" Type="http://schemas.openxmlformats.org/officeDocument/2006/relationships/hyperlink" Target="https://bulkseedsinternational-es.porkbunlead.workers.dev/ibm/bulkseedsinternational-es-32/hoja-de-control-de-las-variedades-de-pimiento-seg-n-temporada-de-venta-32782d6d.docx" TargetMode="External"/><Relationship Id="rId6" Type="http://schemas.openxmlformats.org/officeDocument/2006/relationships/hyperlink" Target="https://bulkseedsinternational-es.porkbunlead.workers.dev/ibm/bulkseedsinternational-es-32/comparar-cebollas-y-puerros-con-zanahorias-y-r-banos-por-esfuerzo-de-r-42941619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32/planificar-pepinos-calabazas-y-melones-como-una-sola-l-nea-de-temporad-80ca194c.odt" TargetMode="External"/><Relationship Id="rId3" Type="http://schemas.openxmlformats.org/officeDocument/2006/relationships/hyperlink" Target="https://bulkseedsinternational-es.porkbunlead.workers.dev/ibm/bulkseedsinternational-es-32/gu-a-pr-ctica-para-describir-un-surtido-de-flores-anuales-y-vivaces-en-f9856a08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se ordena la categoría de hortalizas de hoja desde el catálogo hasta la cesta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Hortalizas de raíz y de hoja en la misma tienda: cómo repartir el espacio de venta</a:t>
            </a:r>
          </a:p>
          <a:p>
            <a:r>
              <a:rPr sz="1800">
                <a:hlinkClick r:id="rId4"/>
              </a:rPr>
              <a:t>Coles, col rizada y hortalizas de hoja: dudas breves de minoristas</a:t>
            </a:r>
          </a:p>
          <a:p>
            <a:r>
              <a:rPr sz="1800">
                <a:hlinkClick r:id="rId5"/>
              </a:rPr>
              <a:t>Hoja de control de las variedades de pimiento según temporada de venta</a:t>
            </a:r>
          </a:p>
          <a:p>
            <a:r>
              <a:rPr sz="1800">
                <a:hlinkClick r:id="rId6"/>
              </a:rPr>
              <a:t>Comparar cebollas y puerros con zanahorias y rábanos por esfuerzo de reposición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pepinos, calabazas y melones como una sola línea de temporada</a:t>
            </a:r>
          </a:p>
          <a:p>
            <a:r>
              <a:rPr sz="1800">
                <a:hlinkClick r:id="rId3"/>
              </a:rPr>
              <a:t>Guía práctica para describir un surtido de flores anuales y vivaces en la consulta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