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31/tomates-al-por-mayor-c-mo-elegir-el-punto-de-equilibrio-entre-variedad-6cc5c4d0.html" TargetMode="External"/><Relationship Id="rId4" Type="http://schemas.openxmlformats.org/officeDocument/2006/relationships/hyperlink" Target="https://bulkseedsinternational-es.porkbunlead.workers.dev/ibm/bulkseedsinternational-es-31/hoja-de-trabajo-para-decidir-qu-hortalizas-de-hoja-entran-en-mi-selecc-2e81e1a5.docx" TargetMode="External"/><Relationship Id="rId5" Type="http://schemas.openxmlformats.org/officeDocument/2006/relationships/hyperlink" Target="https://bulkseedsinternational-es.porkbunlead.workers.dev/ibm/bulkseedsinternational-es-31/coles-y-col-rizada-dudas-frecuentes-antes-de-incorporarlas-al-surtido-ab34ad1e.rtf" TargetMode="External"/><Relationship Id="rId6" Type="http://schemas.openxmlformats.org/officeDocument/2006/relationships/hyperlink" Target="https://bulkseedsinternational-es.porkbunlead.workers.dev/ibm/bulkseedsinternational-es-31/gu-a-pr-ctica-para-construir-una-selecci-n-de-pimientos-por-temporada--b367f24f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31/planificar-las-flores-anuales-y-vivaces-en-un-surtido-de-temporada-d27b45ff.odt" TargetMode="External"/><Relationship Id="rId3" Type="http://schemas.openxmlformats.org/officeDocument/2006/relationships/hyperlink" Target="https://bulkseedsinternational-es.porkbunlead.workers.dev/ibm/bulkseedsinternational-es-31/comparar-pepinos-calabazas-y-melones-seg-n-esfuerzo-de-presentaci-n-en-dff6177b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Microgreens y brotes: cómo presentar esta categoría a la clientela de la tienda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Tomates al por mayor: cómo elegir el punto de equilibrio entre variedades y espacio de venta</a:t>
            </a:r>
          </a:p>
          <a:p>
            <a:r>
              <a:rPr sz="1800">
                <a:hlinkClick r:id="rId4"/>
              </a:rPr>
              <a:t>Hoja de trabajo para decidir qué hortalizas de hoja entran en mi selección</a:t>
            </a:r>
          </a:p>
          <a:p>
            <a:r>
              <a:rPr sz="1800">
                <a:hlinkClick r:id="rId5"/>
              </a:rPr>
              <a:t>Coles y col rizada: dudas frecuentes antes de incorporarlas al surtido</a:t>
            </a:r>
          </a:p>
          <a:p>
            <a:r>
              <a:rPr sz="1800">
                <a:hlinkClick r:id="rId6"/>
              </a:rPr>
              <a:t>Guía práctica para construir una selección de pimientos por temporada de venta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las flores anuales y vivaces en un surtido de temporada</a:t>
            </a:r>
          </a:p>
          <a:p>
            <a:r>
              <a:rPr sz="1800">
                <a:hlinkClick r:id="rId3"/>
              </a:rPr>
              <a:t>Comparar pepinos, calabazas y melones según esfuerzo de presentación en tienda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