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es/index.html" TargetMode="External"/><Relationship Id="rId3" Type="http://schemas.openxmlformats.org/officeDocument/2006/relationships/hyperlink" Target="https://s3.eu-de.cloud-object-storage.appdomain.cloud/bulkseedsinternational-websites/bsi/bulkseedsinternational-es/bulkseedsinternational-es-30/semillas-al-por-mayor-criterios-para-decidir-el-tama-o-de-la-primera-r-4678055c.html" TargetMode="External"/><Relationship Id="rId4" Type="http://schemas.openxmlformats.org/officeDocument/2006/relationships/hyperlink" Target="https://bulkseedsinternational-es.porkbunlead.workers.dev/ibm/bulkseedsinternational-es-30/gu-a-pr-ctica-para-detectar-y-depurar-duplicados-en-la-cesta-de-consul-165cc99c.pdf" TargetMode="External"/><Relationship Id="rId5" Type="http://schemas.openxmlformats.org/officeDocument/2006/relationships/hyperlink" Target="https://bulkseedsinternational-es.porkbunlead.workers.dev/ibm/bulkseedsinternational-es-30/hoja-de-trabajo-para-traducir-la-previsi-n-de-venta-en-cantidades-por--16ca5f94.docx" TargetMode="External"/><Relationship Id="rId6" Type="http://schemas.openxmlformats.org/officeDocument/2006/relationships/hyperlink" Target="https://bulkseedsinternational-es.porkbunlead.workers.dev/ibm/bulkseedsinternational-es-30/matriz-para-comparar-env-o-a-australia-y-a-gran-breta-a-seg-n-datos-ex-284b7919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ibm/bulkseedsinternational-es-30/semillas-al-por-mayor-dudas-breves-sobre-precios-indicados-y-tramos-po-35236b2a.rtf" TargetMode="External"/><Relationship Id="rId3" Type="http://schemas.openxmlformats.org/officeDocument/2006/relationships/hyperlink" Target="https://bulkseedsinternational-es.porkbunlead.workers.dev/ibm/bulkseedsinternational-es-30/planificar-la-actualizaci-n-del-surtido-tras-una-temporada-de-venta-e9b30a54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Explicación de las cuatro categorías del catálogo para compradores minoristas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criterios para decidir el tamaño de la primera reposición</a:t>
            </a:r>
          </a:p>
          <a:p>
            <a:r>
              <a:rPr sz="1800">
                <a:hlinkClick r:id="rId4"/>
              </a:rPr>
              <a:t>Guía práctica para detectar y depurar duplicados en la cesta de consulta</a:t>
            </a:r>
          </a:p>
          <a:p>
            <a:r>
              <a:rPr sz="1800">
                <a:hlinkClick r:id="rId5"/>
              </a:rPr>
              <a:t>Hoja de trabajo para traducir la previsión de venta en cantidades por variedad</a:t>
            </a:r>
          </a:p>
          <a:p>
            <a:r>
              <a:rPr sz="1800">
                <a:hlinkClick r:id="rId6"/>
              </a:rPr>
              <a:t>Matriz para comparar envío a Australia y a Gran Bretaña según datos exigidos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Semillas al por mayor: dudas breves sobre precios indicados y tramos por cantidad</a:t>
            </a:r>
          </a:p>
          <a:p>
            <a:r>
              <a:rPr sz="1800">
                <a:hlinkClick r:id="rId3"/>
              </a:rPr>
              <a:t>Planificar la actualización del surtido tras una temporada de venta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