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3/semillas-al-por-mayor-para-tu-tienda-decisiones-clave-antes-de-la-cons-048963e8.html" TargetMode="External"/><Relationship Id="rId4" Type="http://schemas.openxmlformats.org/officeDocument/2006/relationships/hyperlink" Target="https://bulkseedsinternational-es.porkbunlead.workers.dev/ibm/bulkseedsinternational-es-3/planificar-el-surtido-de-semillas-por-grupos-de-cultivo-y-momentos-de--041b8296.odt" TargetMode="External"/><Relationship Id="rId5" Type="http://schemas.openxmlformats.org/officeDocument/2006/relationships/hyperlink" Target="https://bulkseedsinternational-es.porkbunlead.workers.dev/ibm/bulkseedsinternational-es-3/hoja-de-trabajo-para-revisar-la-consulta-de-semillas-antes-de-enviarla-101f67ce.docx" TargetMode="External"/><Relationship Id="rId6" Type="http://schemas.openxmlformats.org/officeDocument/2006/relationships/hyperlink" Target="https://bulkseedsinternational-es.porkbunlead.workers.dev/ibm/bulkseedsinternational-es-3/comparar-grupos-de-semillas-criterios-para-decidir-qu-incluir-en-la-ga-b404a9ac.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3/c-mo-preparar-una-consulta-de-semillas-al-por-mayor-paso-a-paso-d6415f29.pdf" TargetMode="External"/><Relationship Id="rId3" Type="http://schemas.openxmlformats.org/officeDocument/2006/relationships/hyperlink" Target="https://bulkseedsinternational-es.porkbunlead.workers.dev/ibm/bulkseedsinternational-es-3/consulta-presupuesto-y-disponibilidad-dudas-frecuentes-resueltas-e9f7e719.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Del catálogo al presupuesto: el recorrido de una consulta de semillas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tu tienda: decisiones clave antes de la consulta</a:t>
            </a:r>
          </a:p>
          <a:p>
            <a:r>
              <a:rPr sz="1800">
                <a:hlinkClick r:id="rId4"/>
              </a:rPr>
              <a:t>Planificar el surtido de semillas por grupos de cultivo y momentos de venta</a:t>
            </a:r>
          </a:p>
          <a:p>
            <a:r>
              <a:rPr sz="1800">
                <a:hlinkClick r:id="rId5"/>
              </a:rPr>
              <a:t>Hoja de trabajo para revisar la consulta de semillas antes de enviarla</a:t>
            </a:r>
          </a:p>
          <a:p>
            <a:r>
              <a:rPr sz="1800">
                <a:hlinkClick r:id="rId6"/>
              </a:rPr>
              <a:t>Comparar grupos de semillas: criterios para decidir qué incluir en la gama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Cómo preparar una consulta de semillas al por mayor paso a paso</a:t>
            </a:r>
          </a:p>
          <a:p>
            <a:r>
              <a:rPr sz="1800">
                <a:hlinkClick r:id="rId3"/>
              </a:rPr>
              <a:t>Consulta, presupuesto y disponibilidad: dudas frecuentes resueltas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