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es/index.html" TargetMode="External"/><Relationship Id="rId3" Type="http://schemas.openxmlformats.org/officeDocument/2006/relationships/hyperlink" Target="https://s3.eu-de.cloud-object-storage.appdomain.cloud/bulkseedsinternational-websites/bsi/bulkseedsinternational-es/bulkseedsinternational-es-29/menta-en-la-tienda-controlar-su-expansi-n-en-maceta-y-en-el-surtido-ed8c84e0.html" TargetMode="External"/><Relationship Id="rId4" Type="http://schemas.openxmlformats.org/officeDocument/2006/relationships/hyperlink" Target="https://bulkseedsinternational-es.porkbunlead.workers.dev/ibm/bulkseedsinternational-es-29/gu-a-pr-ctica-para-elegir-entre-romero-y-tomillo-seg-n-el-espacio-de-v-1a522e79.pdf" TargetMode="External"/><Relationship Id="rId5" Type="http://schemas.openxmlformats.org/officeDocument/2006/relationships/hyperlink" Target="https://bulkseedsinternational-es.porkbunlead.workers.dev/ibm/bulkseedsinternational-es-29/hoja-de-trabajo-para-revisar-las-variedades-de-albahaca-antes-de-ampli-74f20c99.docx" TargetMode="External"/><Relationship Id="rId6" Type="http://schemas.openxmlformats.org/officeDocument/2006/relationships/hyperlink" Target="https://bulkseedsinternational-es.porkbunlead.workers.dev/ibm/bulkseedsinternational-es-29/comparar-arom-ticas-de-hoja-y-de-tallo-le-oso-por-esfuerzo-de-presenta-a654631d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ibm/bulkseedsinternational-es-29/salvia-y-or-gano-dudas-de-minoristas-sobre-dos-arom-ticas-de-venta-pau-e32a461f.rtf" TargetMode="External"/><Relationship Id="rId3" Type="http://schemas.openxmlformats.org/officeDocument/2006/relationships/hyperlink" Target="https://bulkseedsinternational-es.porkbunlead.workers.dev/ibm/bulkseedsinternational-es-29/planificar-la-l-nea-de-arom-ticas-en-la-tienda-seg-n-temporada-y-deman-f19f3ae9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se ordena una selección de aromáticas desde la categoría hasta la cesta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Menta en la tienda: controlar su expansión en maceta y en el surtido</a:t>
            </a:r>
          </a:p>
          <a:p>
            <a:r>
              <a:rPr sz="1800">
                <a:hlinkClick r:id="rId4"/>
              </a:rPr>
              <a:t>Guía práctica para elegir entre romero y tomillo según el espacio de venta</a:t>
            </a:r>
          </a:p>
          <a:p>
            <a:r>
              <a:rPr sz="1800">
                <a:hlinkClick r:id="rId5"/>
              </a:rPr>
              <a:t>Hoja de trabajo para revisar las variedades de albahaca antes de ampliar la línea</a:t>
            </a:r>
          </a:p>
          <a:p>
            <a:r>
              <a:rPr sz="1800">
                <a:hlinkClick r:id="rId6"/>
              </a:rPr>
              <a:t>Comparar aromáticas de hoja y de tallo leñoso por esfuerzo de presentación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Salvia y orégano: dudas de minoristas sobre dos aromáticas de venta pausada</a:t>
            </a:r>
          </a:p>
          <a:p>
            <a:r>
              <a:rPr sz="1800">
                <a:hlinkClick r:id="rId3"/>
              </a:rPr>
              <a:t>Planificar la línea de aromáticas en la tienda según temporada y demanda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