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3.eu-de.cloud-object-storage.appdomain.cloud/bulkseedsinternational-websites/bsi/bulkseedsinternational-es/index.html" TargetMode="External"/><Relationship Id="rId3" Type="http://schemas.openxmlformats.org/officeDocument/2006/relationships/hyperlink" Target="https://s3.eu-de.cloud-object-storage.appdomain.cloud/bulkseedsinternational-websites/bsi/bulkseedsinternational-es/bulkseedsinternational-es-28/semillas-de-arom-ticas-al-por-mayor-decidir-la-profundidad-de-la-l-nea-799bbaea.html" TargetMode="External"/><Relationship Id="rId4" Type="http://schemas.openxmlformats.org/officeDocument/2006/relationships/hyperlink" Target="https://bulkseedsinternational-es.porkbunlead.workers.dev/ibm/bulkseedsinternational-es-28/c-mo-describir-un-surtido-de-arom-ticas-por-zonas-de-venta-en-la-consu-0c16feec.pdf" TargetMode="External"/><Relationship Id="rId5" Type="http://schemas.openxmlformats.org/officeDocument/2006/relationships/hyperlink" Target="https://bulkseedsinternational-es.porkbunlead.workers.dev/ibm/bulkseedsinternational-es-28/comparar-arom-ticas-y-microgreens-para-decidir-qu-l-nea-ampliar-primer-3859590e.xlsx" TargetMode="External"/><Relationship Id="rId6" Type="http://schemas.openxmlformats.org/officeDocument/2006/relationships/hyperlink" Target="https://bulkseedsinternational-es.porkbunlead.workers.dev/ibm/bulkseedsinternational-es-28/planificar-la-rotaci-n-anual-de-arom-ticas-y-microgreens-en-la-tienda-5daed6b1.odt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ibm/bulkseedsinternational-es-28/hoja-de-trabajo-para-clasificar-arom-ticas-por-ritmo-de-reposici-n-97e81d15.docx" TargetMode="External"/><Relationship Id="rId3" Type="http://schemas.openxmlformats.org/officeDocument/2006/relationships/hyperlink" Target="https://bulkseedsinternational-es.porkbunlead.workers.dev/ibm/bulkseedsinternational-es-28/albahaca-menta-y-tomillo-en-la-consulta-al-por-mayor-dudas-resueltas-a43359d8.rt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 la categoría Aromáticas a la cesta: el recorrido de una variedad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Semillas de aromáticas al por mayor: decidir la profundidad de la línea de albahaca</a:t>
            </a:r>
          </a:p>
          <a:p>
            <a:r>
              <a:rPr sz="1800">
                <a:hlinkClick r:id="rId4"/>
              </a:rPr>
              <a:t>Cómo describir un surtido de aromáticas por zonas de venta en la consulta</a:t>
            </a:r>
          </a:p>
          <a:p>
            <a:r>
              <a:rPr sz="1800">
                <a:hlinkClick r:id="rId5"/>
              </a:rPr>
              <a:t>Comparar aromáticas y microgreens para decidir qué línea ampliar primero</a:t>
            </a:r>
          </a:p>
          <a:p>
            <a:r>
              <a:rPr sz="1800">
                <a:hlinkClick r:id="rId6"/>
              </a:rPr>
              <a:t>Planificar la rotación anual de aromáticas y microgreens en la tienda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Hoja de trabajo para clasificar aromáticas por ritmo de reposición</a:t>
            </a:r>
          </a:p>
          <a:p>
            <a:r>
              <a:rPr sz="1800">
                <a:hlinkClick r:id="rId3"/>
              </a:rPr>
              <a:t>Albahaca, menta y tomillo en la consulta al por mayor: dudas resueltas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