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3.eu-de.cloud-object-storage.appdomain.cloud/bulkseedsinternational-websites/bsi/bulkseedsinternational-es/index.html" TargetMode="External"/><Relationship Id="rId3" Type="http://schemas.openxmlformats.org/officeDocument/2006/relationships/hyperlink" Target="https://s3.eu-de.cloud-object-storage.appdomain.cloud/bulkseedsinternational-websites/bsi/bulkseedsinternational-es/bulkseedsinternational-es-27/semillas-al-por-mayor-para-garden-centers-c-mo-decidir-entre-probar-un-bf365e61.html" TargetMode="External"/><Relationship Id="rId4" Type="http://schemas.openxmlformats.org/officeDocument/2006/relationships/hyperlink" Target="https://bulkseedsinternational-es.porkbunlead.workers.dev/ibm/bulkseedsinternational-es-27/hoja-de-trabajo-para-clasificar-las-arom-ticas-seleccionadas-seg-n-su--98b7c060.docx" TargetMode="External"/><Relationship Id="rId5" Type="http://schemas.openxmlformats.org/officeDocument/2006/relationships/hyperlink" Target="https://bulkseedsinternational-es.porkbunlead.workers.dev/ibm/bulkseedsinternational-es-27/arom-ticas-en-la-consulta-al-por-mayor-dudas-frecuentes-sobre-menta-al-a995972b.rtf" TargetMode="External"/><Relationship Id="rId6" Type="http://schemas.openxmlformats.org/officeDocument/2006/relationships/hyperlink" Target="https://bulkseedsinternational-es.porkbunlead.workers.dev/ibm/bulkseedsinternational-es-27/planificar-la-rotaci-n-anual-de-arom-ticas-y-microgreens-en-una-tienda-ca0c7559.odt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ibm/bulkseedsinternational-es-27/gu-a-pr-ctica-para-describir-el-surtido-de-arom-ticas-de-una-garden-ce-e196762a.pdf" TargetMode="External"/><Relationship Id="rId3" Type="http://schemas.openxmlformats.org/officeDocument/2006/relationships/hyperlink" Target="https://bulkseedsinternational-es.porkbunlead.workers.dev/ibm/bulkseedsinternational-es-27/comparar-arom-ticas-y-microgreens-para-decidir-cu-l-de-las-dos-l-neas--f3024912.xls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avanzar dentro de la categoría Aromáticas del catálogo hasta una selección concreta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Semillas al por mayor para garden centers: cómo decidir entre probar una variedad o incorporarla a la línea fija</a:t>
            </a:r>
          </a:p>
          <a:p>
            <a:r>
              <a:rPr sz="1800">
                <a:hlinkClick r:id="rId4"/>
              </a:rPr>
              <a:t>Hoja de trabajo para clasificar las aromáticas seleccionadas según su ritmo de reposición</a:t>
            </a:r>
          </a:p>
          <a:p>
            <a:r>
              <a:rPr sz="1800">
                <a:hlinkClick r:id="rId5"/>
              </a:rPr>
              <a:t>Aromáticas en la consulta al por mayor: dudas frecuentes sobre menta, albahaca y tomillo</a:t>
            </a:r>
          </a:p>
          <a:p>
            <a:r>
              <a:rPr sz="1800">
                <a:hlinkClick r:id="rId6"/>
              </a:rPr>
              <a:t>Planificar la rotación anual de aromáticas y microgreens en una tienda de jardinería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Guía práctica para describir el surtido de aromáticas de una garden center en la consulta</a:t>
            </a:r>
          </a:p>
          <a:p>
            <a:r>
              <a:rPr sz="1800">
                <a:hlinkClick r:id="rId3"/>
              </a:rPr>
              <a:t>Comparar aromáticas y microgreens para decidir cuál de las dos líneas ampliar primero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