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6/semillas-al-por-mayor-cat-logo-amplio-frente-a-selecci-n-manejable-dfae0cf1.html" TargetMode="External"/><Relationship Id="rId4" Type="http://schemas.openxmlformats.org/officeDocument/2006/relationships/hyperlink" Target="https://bulkseedsinternational-es.porkbunlead.workers.dev/ibm/bulkseedsinternational-es-26/hoja-de-trabajo-para-comprobar-la-coherencia-entre-selecci-n-y-capacid-2259038b.docx" TargetMode="External"/><Relationship Id="rId5" Type="http://schemas.openxmlformats.org/officeDocument/2006/relationships/hyperlink" Target="https://bulkseedsinternational-es.porkbunlead.workers.dev/ibm/bulkseedsinternational-es-26/gu-a-pr-ctica-para-pasar-de-la-lista-de-la-compra-a-la-consulta-de-sem-55369765.pdf" TargetMode="External"/><Relationship Id="rId6" Type="http://schemas.openxmlformats.org/officeDocument/2006/relationships/hyperlink" Target="https://bulkseedsinternational-es.porkbunlead.workers.dev/ibm/bulkseedsinternational-es-26/planificar-la-preparaci-n-de-una-consulta-de-semillas-en-etapas-semana-899351d9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6/comparar-grupos-de-semillas-por-esfuerzo-de-reposici-n-y-presentaci-n--c12efc0b.xlsx" TargetMode="External"/><Relationship Id="rId3" Type="http://schemas.openxmlformats.org/officeDocument/2006/relationships/hyperlink" Target="https://bulkseedsinternational-es.porkbunlead.workers.dev/ibm/bulkseedsinternational-es-26/preguntas-frecuentes-sobre-la-cesta-de-consulta-y-el-env-o-del-formula-d996aece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Explicación visual del recorrido de una variedad desde el catálogo hasta la cesta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catálogo amplio frente a selección manejable</a:t>
            </a:r>
          </a:p>
          <a:p>
            <a:r>
              <a:rPr sz="1800">
                <a:hlinkClick r:id="rId4"/>
              </a:rPr>
              <a:t>Hoja de trabajo para comprobar la coherencia entre selección y capacidad de almacenamiento</a:t>
            </a:r>
          </a:p>
          <a:p>
            <a:r>
              <a:rPr sz="1800">
                <a:hlinkClick r:id="rId5"/>
              </a:rPr>
              <a:t>Guía práctica para pasar de la lista de la compra a la consulta de semillas</a:t>
            </a:r>
          </a:p>
          <a:p>
            <a:r>
              <a:rPr sz="1800">
                <a:hlinkClick r:id="rId6"/>
              </a:rPr>
              <a:t>Planificar la preparación de una consulta de semillas en etapas semanales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Comparar grupos de semillas por esfuerzo de reposición y presentación en tienda</a:t>
            </a:r>
          </a:p>
          <a:p>
            <a:r>
              <a:rPr sz="1800">
                <a:hlinkClick r:id="rId3"/>
              </a:rPr>
              <a:t>Preguntas frecuentes sobre la cesta de consulta y el envío del formulario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