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5/c-mo-orientarse-en-el-cat-logo-al-por-mayor-sin-perderse-entre-grupos--f9b729a4.html" TargetMode="External"/><Relationship Id="rId4" Type="http://schemas.openxmlformats.org/officeDocument/2006/relationships/hyperlink" Target="https://bulkseedsinternational-es.porkbunlead.workers.dev/ibm/bulkseedsinternational-es-25/gu-a-pr-ctica-para-describir-el-envasado-y-etiquetado-deseado-en-la-co-02c972c1.pdf" TargetMode="External"/><Relationship Id="rId5" Type="http://schemas.openxmlformats.org/officeDocument/2006/relationships/hyperlink" Target="https://bulkseedsinternational-es.porkbunlead.workers.dev/ibm/bulkseedsinternational-es-25/consultas-pedidos-y-pagos-dudas-breves-sobre-el-sitio-de-semillas-al-p-18ffda27.rtf" TargetMode="External"/><Relationship Id="rId6" Type="http://schemas.openxmlformats.org/officeDocument/2006/relationships/hyperlink" Target="https://bulkseedsinternational-es.porkbunlead.workers.dev/ibm/bulkseedsinternational-es-25/hoja-de-trabajo-para-registrar-restos-de-temporada-como-base-de-la-pr--397d4dc6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5/planificar-la-sustituci-n-de-variedades-retiradas-en-el-surtido-de-una-c3bb52eb.odt" TargetMode="External"/><Relationship Id="rId3" Type="http://schemas.openxmlformats.org/officeDocument/2006/relationships/hyperlink" Target="https://bulkseedsinternational-es.porkbunlead.workers.dev/ibm/bulkseedsinternational-es-25/comparar-momentos-de-consulta-seg-n-margen-de-preparaci-n-y-picos-de-v-f35e2ff0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Del correo de variedad no listada a una respuesta utilizable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Cómo orientarse en el catálogo al por mayor sin perderse entre grupos y especies</a:t>
            </a:r>
          </a:p>
          <a:p>
            <a:r>
              <a:rPr sz="1800">
                <a:hlinkClick r:id="rId4"/>
              </a:rPr>
              <a:t>Guía práctica para describir el envasado y etiquetado deseado en la consulta</a:t>
            </a:r>
          </a:p>
          <a:p>
            <a:r>
              <a:rPr sz="1800">
                <a:hlinkClick r:id="rId5"/>
              </a:rPr>
              <a:t>Consultas, pedidos y pagos: dudas breves sobre el sitio de semillas al por mayor</a:t>
            </a:r>
          </a:p>
          <a:p>
            <a:r>
              <a:rPr sz="1800">
                <a:hlinkClick r:id="rId6"/>
              </a:rPr>
              <a:t>Hoja de trabajo para registrar restos de temporada como base de la próxima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sustitución de variedades retiradas en el surtido de una tienda de jardinería</a:t>
            </a:r>
          </a:p>
          <a:p>
            <a:r>
              <a:rPr sz="1800">
                <a:hlinkClick r:id="rId3"/>
              </a:rPr>
              <a:t>Comparar momentos de consulta según margen de preparación y picos de venta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