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4/semillas-al-por-mayor-c-mo-fijar-la-unidad-de-venta-antes-que-la-canti-92cc7f17.html" TargetMode="External"/><Relationship Id="rId4" Type="http://schemas.openxmlformats.org/officeDocument/2006/relationships/hyperlink" Target="https://bulkseedsinternational-es.porkbunlead.workers.dev/ibm/bulkseedsinternational-es-24/dietario-de-consultas-preguntas-frecuentes-sobre-el-correo-como-canal-2bce8f97.rtf" TargetMode="External"/><Relationship Id="rId5" Type="http://schemas.openxmlformats.org/officeDocument/2006/relationships/hyperlink" Target="https://bulkseedsinternational-es.porkbunlead.workers.dev/ibm/bulkseedsinternational-es-24/planificar-la-primera-consulta-de-una-garden-center-reci-n-abierta-sin-58f53b7d.odt" TargetMode="External"/><Relationship Id="rId6" Type="http://schemas.openxmlformats.org/officeDocument/2006/relationships/hyperlink" Target="https://bulkseedsinternational-es.porkbunlead.workers.dev/ibm/bulkseedsinternational-es-24/matriz-de-comparaci-n-entre-la-cesta-de-consulta-y-la-primera-variedad-6b2aa8a0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4/gu-a-pr-ctica-para-preparar-una-consulta-de-semillas-destinada-a-austr-6d28a49e.pdf" TargetMode="External"/><Relationship Id="rId3" Type="http://schemas.openxmlformats.org/officeDocument/2006/relationships/hyperlink" Target="https://bulkseedsinternational-es.porkbunlead.workers.dev/ibm/bulkseedsinternational-es-24/hoja-de-trabajo-para-eliminar-variedades-sin-justificaci-n-de-venta-f2fa21f8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funciona la Schnellabfrage por especie en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cómo fijar la unidad de venta antes que la cantidad</a:t>
            </a:r>
          </a:p>
          <a:p>
            <a:r>
              <a:rPr sz="1800">
                <a:hlinkClick r:id="rId4"/>
              </a:rPr>
              <a:t>Dietario de consultas: preguntas frecuentes sobre el correo como canal</a:t>
            </a:r>
          </a:p>
          <a:p>
            <a:r>
              <a:rPr sz="1800">
                <a:hlinkClick r:id="rId5"/>
              </a:rPr>
              <a:t>Planificar la primera consulta de una garden center recién abierta sin historial</a:t>
            </a:r>
          </a:p>
          <a:p>
            <a:r>
              <a:rPr sz="1800">
                <a:hlinkClick r:id="rId6"/>
              </a:rPr>
              <a:t>Matriz de comparación entre la cesta de consulta y la primera variedad no listada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preparar una consulta de semillas destinada a Australia</a:t>
            </a:r>
          </a:p>
          <a:p>
            <a:r>
              <a:rPr sz="1800">
                <a:hlinkClick r:id="rId3"/>
              </a:rPr>
              <a:t>Hoja de trabajo para eliminar variedades sin justificación de venta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