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3.eu-de.cloud-object-storage.appdomain.cloud/bulkseedsinternational-websites/bsi/bulkseedsinternational-es/index.html" TargetMode="External"/><Relationship Id="rId3" Type="http://schemas.openxmlformats.org/officeDocument/2006/relationships/hyperlink" Target="https://s3.eu-de.cloud-object-storage.appdomain.cloud/bulkseedsinternational-websites/bsi/bulkseedsinternational-es/bulkseedsinternational-es-22/semillas-al-por-mayor-qu-decide-la-tienda-y-qu-confirma-el-proveedor-66ff34b6.html" TargetMode="External"/><Relationship Id="rId4" Type="http://schemas.openxmlformats.org/officeDocument/2006/relationships/hyperlink" Target="https://bulkseedsinternational-es.porkbunlead.workers.dev/ibm/bulkseedsinternational-es-22/gu-a-pr-ctica-para-conciliar-cantidades-presupuesto-y-previsi-n-de-ven-20f553d7.pdf" TargetMode="External"/><Relationship Id="rId5" Type="http://schemas.openxmlformats.org/officeDocument/2006/relationships/hyperlink" Target="https://bulkseedsinternational-es.porkbunlead.workers.dev/ibm/bulkseedsinternational-es-22/planificar-la-consulta-escalonada-por-etapas-sin-bloquear-la-tienda-45790d8b.odt" TargetMode="External"/><Relationship Id="rId6" Type="http://schemas.openxmlformats.org/officeDocument/2006/relationships/hyperlink" Target="https://bulkseedsinternational-es.porkbunlead.workers.dev/ibm/bulkseedsinternational-es-22/cesta-correo-y-tel-fono-respuestas-breves-para-elegir-el-canal-6471b69b.rt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ibm/bulkseedsinternational-es-22/matriz-para-comparar-canales-y-destinos-seg-n-aufwand-und-pr-frisiko-78a0b92b.xlsx" TargetMode="External"/><Relationship Id="rId3" Type="http://schemas.openxmlformats.org/officeDocument/2006/relationships/hyperlink" Target="https://bulkseedsinternational-es.porkbunlead.workers.dev/ibm/bulkseedsinternational-es-22/hoja-de-control-de-datos-profesionales-antes-del-primer-contacto-f086f0e1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Del grupo de cultivo a la cesta de consulta: la ruta de una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al por mayor: qué decide la tienda y qué confirma el proveedor</a:t>
            </a:r>
          </a:p>
          <a:p>
            <a:r>
              <a:rPr sz="1800">
                <a:hlinkClick r:id="rId4"/>
              </a:rPr>
              <a:t>Guía práctica para conciliar cantidades, presupuesto y previsión de venta</a:t>
            </a:r>
          </a:p>
          <a:p>
            <a:r>
              <a:rPr sz="1800">
                <a:hlinkClick r:id="rId5"/>
              </a:rPr>
              <a:t>Planificar la consulta escalonada por etapas sin bloquear la tienda</a:t>
            </a:r>
          </a:p>
          <a:p>
            <a:r>
              <a:rPr sz="1800">
                <a:hlinkClick r:id="rId6"/>
              </a:rPr>
              <a:t>Cesta, correo y teléfono: respuestas breves para elegir el canal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Matriz para comparar canales y destinos según Aufwand und Prüfrisiko</a:t>
            </a:r>
          </a:p>
          <a:p>
            <a:r>
              <a:rPr sz="1800">
                <a:hlinkClick r:id="rId3"/>
              </a:rPr>
              <a:t>Hoja de control de datos profesionales antes del primer contacto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