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21/semillas-al-por-mayor-c-mo-fijar-el-orden-de-decisi-n-antes-de-la-prim-360cbd85.html" TargetMode="External"/><Relationship Id="rId4" Type="http://schemas.openxmlformats.org/officeDocument/2006/relationships/hyperlink" Target="https://bulkseedsinternational-es.porkbunlead.workers.dev/ibm/bulkseedsinternational-es-21/planificar-una-consulta-de-semillas-escalonada-en-varias-semanas-7fc7dc3c.odt" TargetMode="External"/><Relationship Id="rId5" Type="http://schemas.openxmlformats.org/officeDocument/2006/relationships/hyperlink" Target="https://bulkseedsinternational-es.porkbunlead.workers.dev/ibm/bulkseedsinternational-es-21/hoja-de-control-del-destino-de-entrega-antes-de-enviar-la-consulta-8f4e3e2a.docx" TargetMode="External"/><Relationship Id="rId6" Type="http://schemas.openxmlformats.org/officeDocument/2006/relationships/hyperlink" Target="https://bulkseedsinternational-es.porkbunlead.workers.dev/ibm/bulkseedsinternational-es-21/gu-a-pr-ctica-para-describir-la-unidad-de-venta-de-cada-variedad-en-la-adeeb2ba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21/qu-confirma-el-proveedor-y-qu-queda-pendiente-en-una-consulta-de-semil-ee4aafdc.rtf" TargetMode="External"/><Relationship Id="rId3" Type="http://schemas.openxmlformats.org/officeDocument/2006/relationships/hyperlink" Target="https://bulkseedsinternational-es.porkbunlead.workers.dev/ibm/bulkseedsinternational-es-21/comparar-canales-de-contacto-por-esfuerzo-y-trazabilidad-f482fb14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Trazabilidad de una consulta de semillas: del catálogo al acuerdo de suministro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cómo fijar el orden de decisión antes de la primera consulta</a:t>
            </a:r>
          </a:p>
          <a:p>
            <a:r>
              <a:rPr sz="1800">
                <a:hlinkClick r:id="rId4"/>
              </a:rPr>
              <a:t>Planificar una consulta de semillas escalonada en varias semanas</a:t>
            </a:r>
          </a:p>
          <a:p>
            <a:r>
              <a:rPr sz="1800">
                <a:hlinkClick r:id="rId5"/>
              </a:rPr>
              <a:t>Hoja de control del destino de entrega antes de enviar la consulta</a:t>
            </a:r>
          </a:p>
          <a:p>
            <a:r>
              <a:rPr sz="1800">
                <a:hlinkClick r:id="rId6"/>
              </a:rPr>
              <a:t>Guía práctica para describir la unidad de venta de cada variedad en la consulta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Qué confirma el proveedor y qué queda pendiente en una consulta de semillas</a:t>
            </a:r>
          </a:p>
          <a:p>
            <a:r>
              <a:rPr sz="1800">
                <a:hlinkClick r:id="rId3"/>
              </a:rPr>
              <a:t>Comparar canales de contacto por esfuerzo y trazabilidad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