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es/index.html" TargetMode="External"/><Relationship Id="rId3" Type="http://schemas.openxmlformats.org/officeDocument/2006/relationships/hyperlink" Target="https://s3.eu-de.cloud-object-storage.appdomain.cloud/bulkseedsinternational-websites/bsi/bulkseedsinternational-es/bulkseedsinternational-es-20/semillas-al-por-mayor-criterios-para-decidir-la-profundidad-del-surtid-f5dc6016.html" TargetMode="External"/><Relationship Id="rId4" Type="http://schemas.openxmlformats.org/officeDocument/2006/relationships/hyperlink" Target="https://bulkseedsinternational-es.porkbunlead.workers.dev/ibm/bulkseedsinternational-es-20/consultas-sin-compromiso-dudas-sobre-su-alcance-real-026222c7.rtf" TargetMode="External"/><Relationship Id="rId5" Type="http://schemas.openxmlformats.org/officeDocument/2006/relationships/hyperlink" Target="https://bulkseedsinternational-es.porkbunlead.workers.dev/ibm/bulkseedsinternational-es-20/gu-a-pr-ctica-para-documentar-el-destino-y-la-entrega-en-la-consulta-1cc26a67.pdf" TargetMode="External"/><Relationship Id="rId6" Type="http://schemas.openxmlformats.org/officeDocument/2006/relationships/hyperlink" Target="https://bulkseedsinternational-es.porkbunlead.workers.dev/ibm/bulkseedsinternational-es-20/planificar-la-renovaci-n-del-surtido-de-arom-ticas-y-microgreens-53add457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ibm/bulkseedsinternational-es-20/comparar-semillas-de-hortaliza-y-de-flor-seg-n-esfuerzo-de-venta-8a158f29.xlsx" TargetMode="External"/><Relationship Id="rId3" Type="http://schemas.openxmlformats.org/officeDocument/2006/relationships/hyperlink" Target="https://bulkseedsinternational-es.porkbunlead.workers.dev/ibm/bulkseedsinternational-es-20/hoja-de-trabajo-para-comprobar-la-referencia-de-cada-variedad-seleccio-b5233fbb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se forma el precio de una consulta de semillas al por mayor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criterios para decidir la profundidad del surtido</a:t>
            </a:r>
          </a:p>
          <a:p>
            <a:r>
              <a:rPr sz="1800">
                <a:hlinkClick r:id="rId4"/>
              </a:rPr>
              <a:t>Consultas sin compromiso: dudas sobre su alcance real</a:t>
            </a:r>
          </a:p>
          <a:p>
            <a:r>
              <a:rPr sz="1800">
                <a:hlinkClick r:id="rId5"/>
              </a:rPr>
              <a:t>Guía práctica para documentar el destino y la entrega en la consulta</a:t>
            </a:r>
          </a:p>
          <a:p>
            <a:r>
              <a:rPr sz="1800">
                <a:hlinkClick r:id="rId6"/>
              </a:rPr>
              <a:t>Planificar la renovación del surtido de aromáticas y microgreens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Comparar semillas de hortaliza y de flor según esfuerzo de venta</a:t>
            </a:r>
          </a:p>
          <a:p>
            <a:r>
              <a:rPr sz="1800">
                <a:hlinkClick r:id="rId3"/>
              </a:rPr>
              <a:t>Hoja de trabajo para comprobar la referencia de cada variedad seleccionada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