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s/index.html" TargetMode="External"/><Relationship Id="rId3" Type="http://schemas.openxmlformats.org/officeDocument/2006/relationships/hyperlink" Target="https://s3.eu-de.cloud-object-storage.appdomain.cloud/bulkseedsinternational-websites/bsi/bulkseedsinternational-es/bulkseedsinternational-es-2/comprar-semillas-al-por-mayor-para-tu-tienda-qu-decidir-antes-de-envia-7b44889b.html" TargetMode="External"/><Relationship Id="rId4" Type="http://schemas.openxmlformats.org/officeDocument/2006/relationships/hyperlink" Target="https://bulkseedsinternational-es.porkbunlead.workers.dev/ibm/bulkseedsinternational-es-2/comparar-grupos-de-semillas-para-minoristas-criterios-para-elegir-qu-i-0f10ca74.xlsx" TargetMode="External"/><Relationship Id="rId5" Type="http://schemas.openxmlformats.org/officeDocument/2006/relationships/hyperlink" Target="https://bulkseedsinternational-es.porkbunlead.workers.dev/ibm/bulkseedsinternational-es-2/preparar-una-consulta-de-semillas-paso-a-paso-para-garden-centers-7258b80e.pdf" TargetMode="External"/><Relationship Id="rId6" Type="http://schemas.openxmlformats.org/officeDocument/2006/relationships/hyperlink" Target="https://bulkseedsinternational-es.porkbunlead.workers.dev/ibm/bulkseedsinternational-es-2/planificar-el-surtido-de-semillas-por-grupos-de-cultivo-y-temporadas-d-a238f71a.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ibm/bulkseedsinternational-es-2/hoja-de-control-para-revisar-una-consulta-de-semillas-antes-de-enviarl-e3b2b824.docx" TargetMode="External"/><Relationship Id="rId3" Type="http://schemas.openxmlformats.org/officeDocument/2006/relationships/hyperlink" Target="https://bulkseedsinternational-es.porkbunlead.workers.dev/ibm/bulkseedsinternational-es-2/consultas-de-semillas-al-por-mayor-respuestas-breves-a-las-dudas-m-s-f-f6f054b2.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Del catálogo al presupuesto: cómo funciona una consulta de semillas al por mayor</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Comprar semillas al por mayor para tu tienda: qué decidir antes de enviar la consulta</a:t>
            </a:r>
          </a:p>
          <a:p>
            <a:r>
              <a:rPr sz="1800">
                <a:hlinkClick r:id="rId4"/>
              </a:rPr>
              <a:t>Comparar grupos de semillas para minoristas: criterios para elegir qué incluir</a:t>
            </a:r>
          </a:p>
          <a:p>
            <a:r>
              <a:rPr sz="1800">
                <a:hlinkClick r:id="rId5"/>
              </a:rPr>
              <a:t>Preparar una consulta de semillas paso a paso para garden centers</a:t>
            </a:r>
          </a:p>
          <a:p>
            <a:r>
              <a:rPr sz="1800">
                <a:hlinkClick r:id="rId6"/>
              </a:rPr>
              <a:t>Planificar el surtido de semillas por grupos de cultivo y temporadas de venta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Hoja de control para revisar una consulta de semillas antes de enviarla</a:t>
            </a:r>
          </a:p>
          <a:p>
            <a:r>
              <a:rPr sz="1800">
                <a:hlinkClick r:id="rId3"/>
              </a:rPr>
              <a:t>Consultas de semillas al por mayor: respuestas breves a las dudas más frecuentes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