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19/elegir-entre-volumen-inicial-grande-o-prueba-escalonada-ec379541.html" TargetMode="External"/><Relationship Id="rId4" Type="http://schemas.openxmlformats.org/officeDocument/2006/relationships/hyperlink" Target="https://bulkseedsinternational-es.porkbunlead.workers.dev/ibm/bulkseedsinternational-es-19/hoja-de-trabajo-para-revisar-el-surtido-antes-de-consultar-2590c8b6.docx" TargetMode="External"/><Relationship Id="rId5" Type="http://schemas.openxmlformats.org/officeDocument/2006/relationships/hyperlink" Target="https://bulkseedsinternational-es.porkbunlead.workers.dev/ibm/bulkseedsinternational-es-19/preparar-la-consulta-de-reposici-n-de-temporada-paso-a-paso-26b54f89.pdf" TargetMode="External"/><Relationship Id="rId6" Type="http://schemas.openxmlformats.org/officeDocument/2006/relationships/hyperlink" Target="https://bulkseedsinternational-es.porkbunlead.workers.dev/ibm/bulkseedsinternational-es-19/consultas-por-correo-y-variedades-no-listadas-dudas-resueltas-5154638e.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19/comparar-canales-de-contacto-seg-n-el-tipo-de-consulta-9cc5ffb6.xlsx" TargetMode="External"/><Relationship Id="rId3" Type="http://schemas.openxmlformats.org/officeDocument/2006/relationships/hyperlink" Target="https://bulkseedsinternational-es.porkbunlead.workers.dev/ibm/bulkseedsinternational-es-19/planificar-la-prueba-de-variedades-nuevas-en-la-tienda-bad8c935.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leer la ficha de variedad antes de seleccionarla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Elegir entre volumen inicial grande o prueba escalonada</a:t>
            </a:r>
          </a:p>
          <a:p>
            <a:r>
              <a:rPr sz="1800">
                <a:hlinkClick r:id="rId4"/>
              </a:rPr>
              <a:t>Hoja de trabajo para revisar el surtido antes de consultar</a:t>
            </a:r>
          </a:p>
          <a:p>
            <a:r>
              <a:rPr sz="1800">
                <a:hlinkClick r:id="rId5"/>
              </a:rPr>
              <a:t>Preparar la consulta de reposición de temporada paso a paso</a:t>
            </a:r>
          </a:p>
          <a:p>
            <a:r>
              <a:rPr sz="1800">
                <a:hlinkClick r:id="rId6"/>
              </a:rPr>
              <a:t>Consultas por correo y variedades no listadas: dudas resueltas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Comparar canales de contacto según el tipo de consulta</a:t>
            </a:r>
          </a:p>
          <a:p>
            <a:r>
              <a:rPr sz="1800">
                <a:hlinkClick r:id="rId3"/>
              </a:rPr>
              <a:t>Planificar la prueba de variedades nuevas en la tienda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