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8/semillas-al-por-mayor-para-minoristas-qu-comprobar-en-la-ficha-de-cada-3385aebb.html" TargetMode="External"/><Relationship Id="rId4" Type="http://schemas.openxmlformats.org/officeDocument/2006/relationships/hyperlink" Target="https://bulkseedsinternational-es.porkbunlead.workers.dev/ibm/bulkseedsinternational-es-18/planificar-la-presentaci-n-de-la-gama-de-semillas-en-el-punto-de-venta-0b8b3fc3.odt" TargetMode="External"/><Relationship Id="rId5" Type="http://schemas.openxmlformats.org/officeDocument/2006/relationships/hyperlink" Target="https://bulkseedsinternational-es.porkbunlead.workers.dev/ibm/bulkseedsinternational-es-18/c-mo-planificar-el-presupuesto-de-compra-de-semillas-por-tramos-de-can-28786cb4.pdf" TargetMode="External"/><Relationship Id="rId6" Type="http://schemas.openxmlformats.org/officeDocument/2006/relationships/hyperlink" Target="https://bulkseedsinternational-es.porkbunlead.workers.dev/ibm/bulkseedsinternational-es-18/comparar-proveedores-y-canales-de-semillas-al-por-mayor-por-trazabilid-4ee3465e.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8/semillas-de-microgreens-y-brotes-al-por-mayor-preguntas-b-sicas-de-min-5b9d1aec.rtf" TargetMode="External"/><Relationship Id="rId3" Type="http://schemas.openxmlformats.org/officeDocument/2006/relationships/hyperlink" Target="https://bulkseedsinternational-es.porkbunlead.workers.dev/ibm/bulkseedsinternational-es-18/hoja-de-trabajo-para-el-primer-contacto-comercial-con-un-proveedor-de--699699c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el catálogo de semillas al por mayor por grupos de cultivo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qué comprobar en la ficha de cada variedad</a:t>
            </a:r>
          </a:p>
          <a:p>
            <a:r>
              <a:rPr sz="1800">
                <a:hlinkClick r:id="rId4"/>
              </a:rPr>
              <a:t>Planificar la presentación de la gama de semillas en el punto de venta</a:t>
            </a:r>
          </a:p>
          <a:p>
            <a:r>
              <a:rPr sz="1800">
                <a:hlinkClick r:id="rId5"/>
              </a:rPr>
              <a:t>Cómo planificar el presupuesto de compra de semillas por tramos de cantidad</a:t>
            </a:r>
          </a:p>
          <a:p>
            <a:r>
              <a:rPr sz="1800">
                <a:hlinkClick r:id="rId6"/>
              </a:rPr>
              <a:t>Comparar proveedores y canales de semillas al por mayor por trazabilidad de la oferta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Semillas de microgreens y brotes al por mayor: preguntas básicas de minoristas</a:t>
            </a:r>
          </a:p>
          <a:p>
            <a:r>
              <a:rPr sz="1800">
                <a:hlinkClick r:id="rId3"/>
              </a:rPr>
              <a:t>Hoja de trabajo para el primer contacto comercial con un proveedor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