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s/index.html" TargetMode="External"/><Relationship Id="rId3" Type="http://schemas.openxmlformats.org/officeDocument/2006/relationships/hyperlink" Target="https://s3.eu-de.cloud-object-storage.appdomain.cloud/bulkseedsinternational-websites/bsi/bulkseedsinternational-es/bulkseedsinternational-es-16/semillas-al-por-mayor-c-mo-fijar-el-alcance-de-tu-primera-selecci-n-13ba99e5.html" TargetMode="External"/><Relationship Id="rId4" Type="http://schemas.openxmlformats.org/officeDocument/2006/relationships/hyperlink" Target="https://bulkseedsinternational-es.porkbunlead.workers.dev/ibm/bulkseedsinternational-es-16/planificar-la-retirada-y-el-reemplazo-de-variedades-en-el-surtido-6f8fad88.odt" TargetMode="External"/><Relationship Id="rId5" Type="http://schemas.openxmlformats.org/officeDocument/2006/relationships/hyperlink" Target="https://bulkseedsinternational-es.porkbunlead.workers.dev/ibm/bulkseedsinternational-es-16/gu-a-pr-ctica-para-convertir-tu-previsi-n-de-venta-en-cantidades-de-co-80477806.pdf" TargetMode="External"/><Relationship Id="rId6" Type="http://schemas.openxmlformats.org/officeDocument/2006/relationships/hyperlink" Target="https://bulkseedsinternational-es.porkbunlead.workers.dev/ibm/bulkseedsinternational-es-16/comparar-riesgo-de-sobrealmacenamiento-entre-opciones-de-compra-9821106f.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ibm/bulkseedsinternational-es-16/hoja-de-trabajo-para-decidir-qu-variedades-mantener-retirar-o-probar-ca5cce09.docx" TargetMode="External"/><Relationship Id="rId3" Type="http://schemas.openxmlformats.org/officeDocument/2006/relationships/hyperlink" Target="https://bulkseedsinternational-es.porkbunlead.workers.dev/ibm/bulkseedsinternational-es-16/semillas-al-por-mayor-dudas-sobre-el-uso-previsto-y-el-destinatario-de-ed3303fe.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presentar variedades del catálogo a tus clientes sin prometer resultados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cómo fijar el alcance de tu primera selección</a:t>
            </a:r>
          </a:p>
          <a:p>
            <a:r>
              <a:rPr sz="1800">
                <a:hlinkClick r:id="rId4"/>
              </a:rPr>
              <a:t>Planificar la retirada y el reemplazo de variedades en el surtido</a:t>
            </a:r>
          </a:p>
          <a:p>
            <a:r>
              <a:rPr sz="1800">
                <a:hlinkClick r:id="rId5"/>
              </a:rPr>
              <a:t>Guía práctica para convertir tu previsión de venta en cantidades de consulta</a:t>
            </a:r>
          </a:p>
          <a:p>
            <a:r>
              <a:rPr sz="1800">
                <a:hlinkClick r:id="rId6"/>
              </a:rPr>
              <a:t>Comparar riesgo de sobrealmacenamiento entre opciones de compra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Hoja de trabajo para decidir qué variedades mantener, retirar o probar</a:t>
            </a:r>
          </a:p>
          <a:p>
            <a:r>
              <a:rPr sz="1800">
                <a:hlinkClick r:id="rId3"/>
              </a:rPr>
              <a:t>Semillas al por mayor: dudas sobre el uso previsto y el destinatario del catálogo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