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s/index.html" TargetMode="External"/><Relationship Id="rId3" Type="http://schemas.openxmlformats.org/officeDocument/2006/relationships/hyperlink" Target="https://s3.eu-de.cloud-object-storage.appdomain.cloud/bulkseedsinternational-websites/bsi/bulkseedsinternational-es/bulkseedsinternational-es-15/qu-decide-el-minorista-y-qu-decide-el-proveedor-antes-del-presupuesto-272283fd.html" TargetMode="External"/><Relationship Id="rId4" Type="http://schemas.openxmlformats.org/officeDocument/2006/relationships/hyperlink" Target="https://bulkseedsinternational-es.porkbunlead.workers.dev/ibm/bulkseedsinternational-es-15/c-mo-distribuir-una-sola-consulta-entre-varias-semanas-de-revisi-n-int-0ebda273.odt" TargetMode="External"/><Relationship Id="rId5" Type="http://schemas.openxmlformats.org/officeDocument/2006/relationships/hyperlink" Target="https://bulkseedsinternational-es.porkbunlead.workers.dev/ibm/bulkseedsinternational-es-15/preguntas-habituales-sobre-el-uso-de-los-precios-indicados-por-tramos-55cb4d2d.rtf" TargetMode="External"/><Relationship Id="rId6" Type="http://schemas.openxmlformats.org/officeDocument/2006/relationships/hyperlink" Target="https://bulkseedsinternational-es.porkbunlead.workers.dev/ibm/bulkseedsinternational-es-15/lista-de-control-para-conciliar-la-selecci-n-con-la-previsi-n-de-venta-6901cc74.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ibm/bulkseedsinternational-es-15/comparar-variantes-de-env-o-r-pido-frente-a-env-o-planificado-ca699148.xlsx" TargetMode="External"/><Relationship Id="rId3" Type="http://schemas.openxmlformats.org/officeDocument/2006/relationships/hyperlink" Target="https://bulkseedsinternational-es.porkbunlead.workers.dev/ibm/bulkseedsinternational-es-15/c-mo-expresar-la-cantidad-por-unidad-de-venta-y-no-por-peso-a-granel-e128d71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preguntas conviene plantear a un proveedor antes de la primera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Qué decide el minorista y qué decide el proveedor antes del presupuesto</a:t>
            </a:r>
          </a:p>
          <a:p>
            <a:r>
              <a:rPr sz="1800">
                <a:hlinkClick r:id="rId4"/>
              </a:rPr>
              <a:t>Cómo distribuir una sola consulta entre varias semanas de revisión interna</a:t>
            </a:r>
          </a:p>
          <a:p>
            <a:r>
              <a:rPr sz="1800">
                <a:hlinkClick r:id="rId5"/>
              </a:rPr>
              <a:t>Preguntas habituales sobre el uso de los precios indicados por tramos</a:t>
            </a:r>
          </a:p>
          <a:p>
            <a:r>
              <a:rPr sz="1800">
                <a:hlinkClick r:id="rId6"/>
              </a:rPr>
              <a:t>Lista de control para conciliar la selección con la previsión de venta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variantes de envío rápido frente a envío planificado</a:t>
            </a:r>
          </a:p>
          <a:p>
            <a:r>
              <a:rPr sz="1800">
                <a:hlinkClick r:id="rId3"/>
              </a:rPr>
              <a:t>Cómo expresar la cantidad por unidad de venta y no por peso a granel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