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4/semillas-al-por-mayor-para-minoristas-qu-revisar-antes-de-elegir-prove-e617e14a.html" TargetMode="External"/><Relationship Id="rId4" Type="http://schemas.openxmlformats.org/officeDocument/2006/relationships/hyperlink" Target="https://bulkseedsinternational-es.porkbunlead.workers.dev/ibm/bulkseedsinternational-es-14/hoja-de-trabajo-para-documentar-la-rotaci-n-observada-por-variedad-4b256031.docx" TargetMode="External"/><Relationship Id="rId5" Type="http://schemas.openxmlformats.org/officeDocument/2006/relationships/hyperlink" Target="https://bulkseedsinternational-es.porkbunlead.workers.dev/ibm/bulkseedsinternational-es-14/calcular-el-volumen-de-compra-de-semillas-seg-n-mi-superficie-de-venta-509c7d71.pdf" TargetMode="External"/><Relationship Id="rId6" Type="http://schemas.openxmlformats.org/officeDocument/2006/relationships/hyperlink" Target="https://bulkseedsinternational-es.porkbunlead.workers.dev/ibm/bulkseedsinternational-es-14/planificar-la-retirada-de-variedades-del-surtido-de-la-tienda-77fcf489.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4/comparar-decisiones-de-compra-de-semillas-por-nivel-de-riesgo-asumido-e0353592.xlsx" TargetMode="External"/><Relationship Id="rId3" Type="http://schemas.openxmlformats.org/officeDocument/2006/relationships/hyperlink" Target="https://bulkseedsinternational-es.porkbunlead.workers.dev/ibm/bulkseedsinternational-es-14/muestras-lotes-peque-os-y-pruebas-de-surtido-dudas-de-minoristas-eb91943a.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espera recibir el minorista tras la revisión de su consulta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qué revisar antes de elegir proveedor</a:t>
            </a:r>
          </a:p>
          <a:p>
            <a:r>
              <a:rPr sz="1800">
                <a:hlinkClick r:id="rId4"/>
              </a:rPr>
              <a:t>Hoja de trabajo para documentar la rotación observada por variedad</a:t>
            </a:r>
          </a:p>
          <a:p>
            <a:r>
              <a:rPr sz="1800">
                <a:hlinkClick r:id="rId5"/>
              </a:rPr>
              <a:t>Calcular el volumen de compra de semillas según mi superficie de venta</a:t>
            </a:r>
          </a:p>
          <a:p>
            <a:r>
              <a:rPr sz="1800">
                <a:hlinkClick r:id="rId6"/>
              </a:rPr>
              <a:t>Planificar la retirada de variedades del surtido de la tienda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Comparar decisiones de compra de semillas por nivel de riesgo asumido</a:t>
            </a:r>
          </a:p>
          <a:p>
            <a:r>
              <a:rPr sz="1800">
                <a:hlinkClick r:id="rId3"/>
              </a:rPr>
              <a:t>Muestras, lotes pequeños y pruebas de surtido: dudas de minoristas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