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3/volumen-y-log-stica-del-pedido-inicial-para-un-minorista-de-semillas-557c55dd.html" TargetMode="External"/><Relationship Id="rId4" Type="http://schemas.openxmlformats.org/officeDocument/2006/relationships/hyperlink" Target="https://bulkseedsinternational-es.porkbunlead.workers.dev/ibm/bulkseedsinternational-es-13/lista-de-comprobaci-n-de-la-cesta-de-consulta-antes-de-cerrarla-03f6b1a7.docx" TargetMode="External"/><Relationship Id="rId5" Type="http://schemas.openxmlformats.org/officeDocument/2006/relationships/hyperlink" Target="https://bulkseedsinternational-es.porkbunlead.workers.dev/ibm/bulkseedsinternational-es-13/material-de-envasado-y-etiquetado-respuestas-breves-para-minoristas-ab385e43.rtf" TargetMode="External"/><Relationship Id="rId6" Type="http://schemas.openxmlformats.org/officeDocument/2006/relationships/hyperlink" Target="https://bulkseedsinternational-es.porkbunlead.workers.dev/ibm/bulkseedsinternational-es-13/comparar-cat-logos-de-proveedores-de-semillas-al-por-mayor-b638c35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3/solicitar-semillas-al-por-mayor-desde-otro-pa-s-be4b323e.pdf" TargetMode="External"/><Relationship Id="rId3" Type="http://schemas.openxmlformats.org/officeDocument/2006/relationships/hyperlink" Target="https://bulkseedsinternational-es.porkbunlead.workers.dev/ibm/bulkseedsinternational-es-13/abastecer-una-tienda-de-semillas-durante-el-a-o-planificaci-n-de-la-co-e78dbd8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calcula el coste final de un pedido de semillas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Volumen y logística del pedido inicial para un minorista de semillas</a:t>
            </a:r>
          </a:p>
          <a:p>
            <a:r>
              <a:rPr sz="1800">
                <a:hlinkClick r:id="rId4"/>
              </a:rPr>
              <a:t>Lista de comprobación de la cesta de consulta antes de cerrarla</a:t>
            </a:r>
          </a:p>
          <a:p>
            <a:r>
              <a:rPr sz="1800">
                <a:hlinkClick r:id="rId5"/>
              </a:rPr>
              <a:t>Material de envasado y etiquetado: respuestas breves para minoristas</a:t>
            </a:r>
          </a:p>
          <a:p>
            <a:r>
              <a:rPr sz="1800">
                <a:hlinkClick r:id="rId6"/>
              </a:rPr>
              <a:t>Comparar catálogos de proveedores de semillas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Solicitar semillas al por mayor desde otro país</a:t>
            </a:r>
          </a:p>
          <a:p>
            <a:r>
              <a:rPr sz="1800">
                <a:hlinkClick r:id="rId3"/>
              </a:rPr>
              <a:t>Abastecer una tienda de semillas durante el año: planificación de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