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s/index.html" TargetMode="External"/><Relationship Id="rId3" Type="http://schemas.openxmlformats.org/officeDocument/2006/relationships/hyperlink" Target="https://s3.eu-de.cloud-object-storage.appdomain.cloud/bulkseedsinternational-websites/bsi/bulkseedsinternational-es/bulkseedsinternational-es-12/semillas-al-por-mayor-para-minoristas-c-mo-convertir-su-cat-logo-en-un-a5f6c9a8.html" TargetMode="External"/><Relationship Id="rId4" Type="http://schemas.openxmlformats.org/officeDocument/2006/relationships/hyperlink" Target="https://bulkseedsinternational-es.porkbunlead.workers.dev/ibm/bulkseedsinternational-es-12/reventa-frente-a-siembra-propia-dudas-de-minoristas-sobre-el-uso-de-la-04e11bb4.rtf" TargetMode="External"/><Relationship Id="rId5" Type="http://schemas.openxmlformats.org/officeDocument/2006/relationships/hyperlink" Target="https://bulkseedsinternational-es.porkbunlead.workers.dev/ibm/bulkseedsinternational-es-12/hoja-de-trabajo-para-detectar-incoherencias-entre-cantidades-y-espacio-30bd08df.docx" TargetMode="External"/><Relationship Id="rId6" Type="http://schemas.openxmlformats.org/officeDocument/2006/relationships/hyperlink" Target="https://bulkseedsinternational-es.porkbunlead.workers.dev/ibm/bulkseedsinternational-es-12/comparar-la-carga-de-trabajo-de-reposici-n-por-grupo-de-semillas-en-la-37523f75.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ibm/bulkseedsinternational-es-12/planificar-la-renovaci-n-anual-del-surtido-de-semillas-en-una-tienda-d-9c7f0db8.odt" TargetMode="External"/><Relationship Id="rId3" Type="http://schemas.openxmlformats.org/officeDocument/2006/relationships/hyperlink" Target="https://bulkseedsinternational-es.porkbunlead.workers.dev/ibm/bulkseedsinternational-es-12/preparar-la-primera-consulta-de-semillas-al-por-mayor-para-una-tienda--b324e7f8.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presentar una variedad de semillas al por mayor a la clientela de la tienda</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para minoristas: cómo convertir su catálogo en una previsión de reposición</a:t>
            </a:r>
          </a:p>
          <a:p>
            <a:r>
              <a:rPr sz="1800">
                <a:hlinkClick r:id="rId4"/>
              </a:rPr>
              <a:t>Reventa frente a siembra propia: dudas de minoristas sobre el uso de las semillas al por mayor</a:t>
            </a:r>
          </a:p>
          <a:p>
            <a:r>
              <a:rPr sz="1800">
                <a:hlinkClick r:id="rId5"/>
              </a:rPr>
              <a:t>Hoja de trabajo para detectar incoherencias entre cantidades y espacio de almacén</a:t>
            </a:r>
          </a:p>
          <a:p>
            <a:r>
              <a:rPr sz="1800">
                <a:hlinkClick r:id="rId6"/>
              </a:rPr>
              <a:t>Comparar la carga de trabajo de reposición por grupo de semillas en la tienda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Planificar la renovación anual del surtido de semillas en una tienda de jardinería</a:t>
            </a:r>
          </a:p>
          <a:p>
            <a:r>
              <a:rPr sz="1800">
                <a:hlinkClick r:id="rId3"/>
              </a:rPr>
              <a:t>Preparar la primera consulta de semillas al por mayor para una tienda nueva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