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1/semillas-al-por-mayor-c-mo-encajar-cat-logo-y-capacidad-de-venta-5a52728b.html" TargetMode="External"/><Relationship Id="rId4" Type="http://schemas.openxmlformats.org/officeDocument/2006/relationships/hyperlink" Target="https://bulkseedsinternational-es.porkbunlead.workers.dev/ibm/bulkseedsinternational-es-11/cesta-de-consulta-y-reclamaciones-dudas-b-sicas-resueltas-13a633a3.rtf" TargetMode="External"/><Relationship Id="rId5" Type="http://schemas.openxmlformats.org/officeDocument/2006/relationships/hyperlink" Target="https://bulkseedsinternational-es.porkbunlead.workers.dev/ibm/bulkseedsinternational-es-11/comparar-pa-ses-de-destino-por-preparaci-n-documental-de-la-consulta-6948485b.xlsx" TargetMode="External"/><Relationship Id="rId6" Type="http://schemas.openxmlformats.org/officeDocument/2006/relationships/hyperlink" Target="https://bulkseedsinternational-es.porkbunlead.workers.dev/ibm/bulkseedsinternational-es-11/preparar-el-calendario-de-consultas-seg-n-las-campa-as-de-venta-de-la--6c89ff18.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1/hoja-de-trabajo-para-separar-variedades-de-prueba-y-variedades-de-l-ne-75e4fc84.docx" TargetMode="External"/><Relationship Id="rId3" Type="http://schemas.openxmlformats.org/officeDocument/2006/relationships/hyperlink" Target="https://bulkseedsinternational-es.porkbunlead.workers.dev/ibm/bulkseedsinternational-es-11/c-mo-describir-la-rotaci-n-esperada-de-cada-variedad-en-la-consulta-b180093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leer los precios indicados y los tramos por cantidad antes del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encajar catálogo y capacidad de venta</a:t>
            </a:r>
          </a:p>
          <a:p>
            <a:r>
              <a:rPr sz="1800">
                <a:hlinkClick r:id="rId4"/>
              </a:rPr>
              <a:t>Cesta de consulta y reclamaciones: dudas básicas resueltas</a:t>
            </a:r>
          </a:p>
          <a:p>
            <a:r>
              <a:rPr sz="1800">
                <a:hlinkClick r:id="rId5"/>
              </a:rPr>
              <a:t>Comparar países de destino por preparación documental de la consulta</a:t>
            </a:r>
          </a:p>
          <a:p>
            <a:r>
              <a:rPr sz="1800">
                <a:hlinkClick r:id="rId6"/>
              </a:rPr>
              <a:t>Preparar el calendario de consultas según las campañas de venta de la tienda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separar variedades de prueba y variedades de línea</a:t>
            </a:r>
          </a:p>
          <a:p>
            <a:r>
              <a:rPr sz="1800">
                <a:hlinkClick r:id="rId3"/>
              </a:rPr>
              <a:t>Cómo describir la rotación esperada de cada variedad en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