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s/index.html" TargetMode="External"/><Relationship Id="rId3" Type="http://schemas.openxmlformats.org/officeDocument/2006/relationships/hyperlink" Target="https://s3.eu-de.cloud-object-storage.appdomain.cloud/bulkseedsinternational-websites/bsi/bulkseedsinternational-es/bulkseedsinternational-es-10/semillas-al-por-mayor-c-mo-fijar-prioridades-antes-de-la-primera-consu-3b68f0d3.html" TargetMode="External"/><Relationship Id="rId4" Type="http://schemas.openxmlformats.org/officeDocument/2006/relationships/hyperlink" Target="https://bulkseedsinternational-es.porkbunlead.workers.dev/ibm/bulkseedsinternational-es-10/planificar-la-preparaci-n-de-una-consulta-de-semillas-por-fases-73f7dd9f.odt" TargetMode="External"/><Relationship Id="rId5" Type="http://schemas.openxmlformats.org/officeDocument/2006/relationships/hyperlink" Target="https://bulkseedsinternational-es.porkbunlead.workers.dev/ibm/bulkseedsinternational-es-10/cuenta-pago-y-cesta-guardada-dudas-pr-cticas-antes-de-enviar-la-consul-8f941ebf.rtf" TargetMode="External"/><Relationship Id="rId6" Type="http://schemas.openxmlformats.org/officeDocument/2006/relationships/hyperlink" Target="https://bulkseedsinternational-es.porkbunlead.workers.dev/ibm/bulkseedsinternational-es-10/hoja-de-trabajo-para-comprobar-las-cantidades-por-variedad-en-la-cesta-b6319b47.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ibm/bulkseedsinternational-es-10/gu-a-pr-ctica-para-describir-envasado-y-destino-en-la-consulta-de-semi-c3017018.pdf" TargetMode="External"/><Relationship Id="rId3" Type="http://schemas.openxmlformats.org/officeDocument/2006/relationships/hyperlink" Target="https://bulkseedsinternational-es.porkbunlead.workers.dev/ibm/bulkseedsinternational-es-10/comparar-tama-os-de-envase-y-lotes-seg-n-la-previsi-n-de-venta-fc2aa7a7.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datos son imprescindibles y cuáles opcionales en una consulta de semillas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cómo fijar prioridades antes de la primera consulta</a:t>
            </a:r>
          </a:p>
          <a:p>
            <a:r>
              <a:rPr sz="1800">
                <a:hlinkClick r:id="rId4"/>
              </a:rPr>
              <a:t>Planificar la preparación de una consulta de semillas por fases</a:t>
            </a:r>
          </a:p>
          <a:p>
            <a:r>
              <a:rPr sz="1800">
                <a:hlinkClick r:id="rId5"/>
              </a:rPr>
              <a:t>Cuenta, pago y cesta guardada: dudas prácticas antes de enviar la consulta</a:t>
            </a:r>
          </a:p>
          <a:p>
            <a:r>
              <a:rPr sz="1800">
                <a:hlinkClick r:id="rId6"/>
              </a:rPr>
              <a:t>Hoja de trabajo para comprobar las cantidades por variedad en la cesta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Guía práctica para describir envasado y destino en la consulta de semillas</a:t>
            </a:r>
          </a:p>
          <a:p>
            <a:r>
              <a:rPr sz="1800">
                <a:hlinkClick r:id="rId3"/>
              </a:rPr>
              <a:t>Comparar tamaños de envase y lotes según la previsión de venta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