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s/index.html" TargetMode="External"/><Relationship Id="rId3" Type="http://schemas.openxmlformats.org/officeDocument/2006/relationships/hyperlink" Target="https://bulkseedsinternational-websites.s3.us-east-005.dream.io/bsi/bulkseedsinternational-es/bulkseedsinternational-es-9/surtido-de-semillas-al-por-mayor-para-reventa-c-mo-pasar-del-cat-logo--c7c9336a.html" TargetMode="External"/><Relationship Id="rId4" Type="http://schemas.openxmlformats.org/officeDocument/2006/relationships/hyperlink" Target="https://bulkseedsinternational-es.porkbunlead.workers.dev/dream/bulkseedsinternational-es-9/lista-de-comprobaci-n-para-cerrar-la-cesta-de-consulta-sin-posiciones--0ccee2a7.docx" TargetMode="External"/><Relationship Id="rId5" Type="http://schemas.openxmlformats.org/officeDocument/2006/relationships/hyperlink" Target="https://bulkseedsinternational-es.porkbunlead.workers.dev/dream/bulkseedsinternational-es-9/c-mo-pasar-de-la-consulta-al-presupuesto-con-datos-de-destino-y-envasa-3f8dcce1.pdf" TargetMode="External"/><Relationship Id="rId6" Type="http://schemas.openxmlformats.org/officeDocument/2006/relationships/hyperlink" Target="https://bulkseedsinternational-es.porkbunlead.workers.dev/dream/bulkseedsinternational-es-9/planificar-el-surtido-por-grupos-de-cultivo-antes-de-llenar-la-cesta-937426a8.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dream/bulkseedsinternational-es-9/r-brica-para-comparar-ofertas-de-semillas-al-por-mayor-antes-de-confir-9812a5c9.xlsx" TargetMode="External"/><Relationship Id="rId3" Type="http://schemas.openxmlformats.org/officeDocument/2006/relationships/hyperlink" Target="https://bulkseedsinternational-es.porkbunlead.workers.dev/dream/bulkseedsinternational-es-9/consulta-cesta-y-presupuesto-respuestas-breves-para-revendedores-c653e75f.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se navega el catálogo de semillas al por mayor: grupos, especies y consulta rápida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Surtido de semillas al por mayor para reventa: cómo pasar del catálogo a una consulta útil</a:t>
            </a:r>
          </a:p>
          <a:p>
            <a:r>
              <a:rPr sz="1800">
                <a:hlinkClick r:id="rId4"/>
              </a:rPr>
              <a:t>Lista de comprobación para cerrar la cesta de consulta sin posiciones pendientes</a:t>
            </a:r>
          </a:p>
          <a:p>
            <a:r>
              <a:rPr sz="1800">
                <a:hlinkClick r:id="rId5"/>
              </a:rPr>
              <a:t>Cómo pasar de la consulta al presupuesto con datos de destino y envasado completos</a:t>
            </a:r>
          </a:p>
          <a:p>
            <a:r>
              <a:rPr sz="1800">
                <a:hlinkClick r:id="rId6"/>
              </a:rPr>
              <a:t>Planificar el surtido por grupos de cultivo antes de llenar la cesta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Rúbrica para comparar ofertas de semillas al por mayor antes de confirmar</a:t>
            </a:r>
          </a:p>
          <a:p>
            <a:r>
              <a:rPr sz="1800">
                <a:hlinkClick r:id="rId3"/>
              </a:rPr>
              <a:t>Consulta, cesta y presupuesto: respuestas breves para revendedores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