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7/consulta-y-presupuesto-de-semillas-al-por-mayor-qu-decide-antes-de-ele-a52d2d3f.html" TargetMode="External"/><Relationship Id="rId4" Type="http://schemas.openxmlformats.org/officeDocument/2006/relationships/hyperlink" Target="https://bulkseedsinternational-es.porkbunlead.workers.dev/dream/bulkseedsinternational-es-7/r-brica-para-comparar-destinos-y-datos-de-env-o-en-consultas-de-semill-2e38c3aa.xlsx" TargetMode="External"/><Relationship Id="rId5" Type="http://schemas.openxmlformats.org/officeDocument/2006/relationships/hyperlink" Target="https://bulkseedsinternational-es.porkbunlead.workers.dev/dream/bulkseedsinternational-es-7/preguntas-y-respuestas-sobre-la-consulta-de-semillas-sin-cuenta-45690a2e.rtf" TargetMode="External"/><Relationship Id="rId6" Type="http://schemas.openxmlformats.org/officeDocument/2006/relationships/hyperlink" Target="https://bulkseedsinternational-es.porkbunlead.workers.dev/dream/bulkseedsinternational-es-7/gu-a-pr-ctica-para-describir-el-envasado-y-el-destino-en-una-consulta--75a6d188.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7/planificar-el-surtido-por-grupos-de-cultivo-antes-de-la-consulta-al-po-a9ef7911.odt" TargetMode="External"/><Relationship Id="rId3" Type="http://schemas.openxmlformats.org/officeDocument/2006/relationships/hyperlink" Target="https://bulkseedsinternational-es.porkbunlead.workers.dev/dream/bulkseedsinternational-es-7/hoja-de-trabajo-para-revisar-la-cesta-antes-de-enviar-la-consulta-d8bd5516.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arma una selección de semillas desde el catálogo hasta la cesta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Consulta y presupuesto de semillas al por mayor: qué decide antes de elegir proveedor</a:t>
            </a:r>
          </a:p>
          <a:p>
            <a:r>
              <a:rPr sz="1800">
                <a:hlinkClick r:id="rId4"/>
              </a:rPr>
              <a:t>Rúbrica para comparar destinos y datos de envío en consultas de semillas</a:t>
            </a:r>
          </a:p>
          <a:p>
            <a:r>
              <a:rPr sz="1800">
                <a:hlinkClick r:id="rId5"/>
              </a:rPr>
              <a:t>Preguntas y respuestas sobre la consulta de semillas sin cuenta</a:t>
            </a:r>
          </a:p>
          <a:p>
            <a:r>
              <a:rPr sz="1800">
                <a:hlinkClick r:id="rId6"/>
              </a:rPr>
              <a:t>Guía práctica para describir el envasado y el destino en una consulta de semillas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el surtido por grupos de cultivo antes de la consulta al por mayor</a:t>
            </a:r>
          </a:p>
          <a:p>
            <a:r>
              <a:rPr sz="1800">
                <a:hlinkClick r:id="rId3"/>
              </a:rPr>
              <a:t>Hoja de trabajo para revisar la cesta antes de enviar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