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6/surtido-de-temporada-frente-a-surtido-permanente-c-mo-decidir-el-equil-bbba8d62.html" TargetMode="External"/><Relationship Id="rId4" Type="http://schemas.openxmlformats.org/officeDocument/2006/relationships/hyperlink" Target="https://bulkseedsinternational-es.porkbunlead.workers.dev/dream/bulkseedsinternational-es-6/dudas-sobre-el-uso-de-la-consulta-r-pida-por-especie-y-las-a-z-177bc6d2.rtf" TargetMode="External"/><Relationship Id="rId5" Type="http://schemas.openxmlformats.org/officeDocument/2006/relationships/hyperlink" Target="https://bulkseedsinternational-es.porkbunlead.workers.dev/dream/bulkseedsinternational-es-6/c-mo-documentar-la-selecci-n-interna-de-variedades-antes-de-la-consult-2281d2d5.pdf" TargetMode="External"/><Relationship Id="rId6" Type="http://schemas.openxmlformats.org/officeDocument/2006/relationships/hyperlink" Target="https://bulkseedsinternational-es.porkbunlead.workers.dev/dream/bulkseedsinternational-es-6/planificar-la-transici-n-del-surtido-de-verano-al-de-oto-o-9ef373fa.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6/r-brica-para-valorar-la-amplitud-del-surtido-por-grupo-de-cultivo-a037432f.xlsx" TargetMode="External"/><Relationship Id="rId3" Type="http://schemas.openxmlformats.org/officeDocument/2006/relationships/hyperlink" Target="https://bulkseedsinternational-es.porkbunlead.workers.dev/dream/bulkseedsinternational-es-6/hoja-de-comprobaci-n-del-destino-en-consultas-de-semillas-d2556d71.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distingue una entrada de catálogo de una variedad confirmada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Surtido de temporada frente a surtido permanente: cómo decidir el equilibrio</a:t>
            </a:r>
          </a:p>
          <a:p>
            <a:r>
              <a:rPr sz="1800">
                <a:hlinkClick r:id="rId4"/>
              </a:rPr>
              <a:t>Dudas sobre el uso de la consulta rápida por especie y las A–Z</a:t>
            </a:r>
          </a:p>
          <a:p>
            <a:r>
              <a:rPr sz="1800">
                <a:hlinkClick r:id="rId5"/>
              </a:rPr>
              <a:t>Cómo documentar la selección interna de variedades antes de la consulta</a:t>
            </a:r>
          </a:p>
          <a:p>
            <a:r>
              <a:rPr sz="1800">
                <a:hlinkClick r:id="rId6"/>
              </a:rPr>
              <a:t>Planificar la transición del surtido de verano al de otoño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Rúbrica para valorar la amplitud del surtido por grupo de cultivo</a:t>
            </a:r>
          </a:p>
          <a:p>
            <a:r>
              <a:rPr sz="1800">
                <a:hlinkClick r:id="rId3"/>
              </a:rPr>
              <a:t>Hoja de comprobación del destino en consultas de semillas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