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s/index.html" TargetMode="External"/><Relationship Id="rId3" Type="http://schemas.openxmlformats.org/officeDocument/2006/relationships/hyperlink" Target="https://bulkseedsinternational-websites.s3.us-east-005.dream.io/bsi/bulkseedsinternational-es/bulkseedsinternational-es-5/surtido-inicial-de-semillas-al-por-mayor-para-un-garden-center-peque-o-c1512feb.html" TargetMode="External"/><Relationship Id="rId4" Type="http://schemas.openxmlformats.org/officeDocument/2006/relationships/hyperlink" Target="https://bulkseedsinternational-es.porkbunlead.workers.dev/dream/bulkseedsinternational-es-5/hoja-de-control-de-datos-profesionales-en-la-consulta-de-semillas-0e9a119a.docx" TargetMode="External"/><Relationship Id="rId5" Type="http://schemas.openxmlformats.org/officeDocument/2006/relationships/hyperlink" Target="https://bulkseedsinternational-es.porkbunlead.workers.dev/dream/bulkseedsinternational-es-5/comparar-grupos-de-cultivo-por-esfuerzo-de-reventa-33a22c3f.xlsx" TargetMode="External"/><Relationship Id="rId6" Type="http://schemas.openxmlformats.org/officeDocument/2006/relationships/hyperlink" Target="https://bulkseedsinternational-es.porkbunlead.workers.dev/dream/bulkseedsinternational-es-5/dudas-sobre-la-consulta-r-pida-por-especie-91ac545b.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dream/bulkseedsinternational-es-5/planificar-el-surtido-de-flores-anuales-y-vivaces-para-reventa-9299a0e8.odt" TargetMode="External"/><Relationship Id="rId3" Type="http://schemas.openxmlformats.org/officeDocument/2006/relationships/hyperlink" Target="https://bulkseedsinternational-es.porkbunlead.workers.dev/dream/bulkseedsinternational-es-5/c-mo-estimar-cantidades-por-variedad-antes-de-enviar-la-consulta-96a1c794.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Del catálogo a la cesta: cómo se arma una selección de semillas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Surtido inicial de semillas al por mayor para un garden center pequeño</a:t>
            </a:r>
          </a:p>
          <a:p>
            <a:r>
              <a:rPr sz="1800">
                <a:hlinkClick r:id="rId4"/>
              </a:rPr>
              <a:t>Hoja de control de datos profesionales en la consulta de semillas</a:t>
            </a:r>
          </a:p>
          <a:p>
            <a:r>
              <a:rPr sz="1800">
                <a:hlinkClick r:id="rId5"/>
              </a:rPr>
              <a:t>Comparar grupos de cultivo por esfuerzo de reventa</a:t>
            </a:r>
          </a:p>
          <a:p>
            <a:r>
              <a:rPr sz="1800">
                <a:hlinkClick r:id="rId6"/>
              </a:rPr>
              <a:t>Dudas sobre la consulta rápida por especie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Planificar el surtido de flores anuales y vivaces para reventa</a:t>
            </a:r>
          </a:p>
          <a:p>
            <a:r>
              <a:rPr sz="1800">
                <a:hlinkClick r:id="rId3"/>
              </a:rPr>
              <a:t>Cómo estimar cantidades por variedad antes de enviar la consulta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