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es/index.html" TargetMode="External"/><Relationship Id="rId3" Type="http://schemas.openxmlformats.org/officeDocument/2006/relationships/hyperlink" Target="https://bulkseedsinternational-websites.s3.us-east-005.dream.io/bsi/bulkseedsinternational-es/bulkseedsinternational-es-4/volver-a-pedir-semillas-al-por-mayor-tras-la-temporada-qu-revisar-ante-0bf63a49.html" TargetMode="External"/><Relationship Id="rId4" Type="http://schemas.openxmlformats.org/officeDocument/2006/relationships/hyperlink" Target="https://bulkseedsinternational-es.porkbunlead.workers.dev/dream/bulkseedsinternational-es-4/planificar-la-primera-consulta-al-por-mayor-para-una-nueva-tienda-de-s-17ca6e27.odt" TargetMode="External"/><Relationship Id="rId5" Type="http://schemas.openxmlformats.org/officeDocument/2006/relationships/hyperlink" Target="https://bulkseedsinternational-es.porkbunlead.workers.dev/dream/bulkseedsinternational-es-4/c-mo-describir-una-variedad-que-no-est-en-el-cat-logo-en-un-correo-de--27e98532.pdf" TargetMode="External"/><Relationship Id="rId6" Type="http://schemas.openxmlformats.org/officeDocument/2006/relationships/hyperlink" Target="https://bulkseedsinternational-es.porkbunlead.workers.dev/dream/bulkseedsinternational-es-4/r-brica-comparativa-de-destinos-y-requisitos-de-env-o-en-consultas-de--700e1d6f.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dream/bulkseedsinternational-es-4/lista-de-comprobaci-n-para-agrupar-variedades-por-grupo-de-cultivo-c53ae8f1.docx" TargetMode="External"/><Relationship Id="rId3" Type="http://schemas.openxmlformats.org/officeDocument/2006/relationships/hyperlink" Target="https://bulkseedsinternational-es.porkbunlead.workers.dev/dream/bulkseedsinternational-es-4/preguntas-frecuentes-sobre-formatos-de-envasado-en-una-consulta-de-sem-d81c18d0.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Cómo leer las páginas de especie y de consulta rápida del catálogo</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Volver a pedir semillas al por mayor tras la temporada: qué revisar antes de la nueva consulta</a:t>
            </a:r>
          </a:p>
          <a:p>
            <a:r>
              <a:rPr sz="1800">
                <a:hlinkClick r:id="rId4"/>
              </a:rPr>
              <a:t>Planificar la primera consulta al por mayor para una nueva tienda de semillas</a:t>
            </a:r>
          </a:p>
          <a:p>
            <a:r>
              <a:rPr sz="1800">
                <a:hlinkClick r:id="rId5"/>
              </a:rPr>
              <a:t>Cómo describir una variedad que no está en el catálogo en un correo de consulta</a:t>
            </a:r>
          </a:p>
          <a:p>
            <a:r>
              <a:rPr sz="1800">
                <a:hlinkClick r:id="rId6"/>
              </a:rPr>
              <a:t>Rúbrica comparativa de destinos y requisitos de envío en consultas de semillas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Lista de comprobación para agrupar variedades por grupo de cultivo</a:t>
            </a:r>
          </a:p>
          <a:p>
            <a:r>
              <a:rPr sz="1800">
                <a:hlinkClick r:id="rId3"/>
              </a:rPr>
              <a:t>Preguntas frecuentes sobre formatos de envasado en una consulta de semillas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