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3/consulta-o-pedido-de-semillas-al-por-mayor-qu-diferencia-al-presupuest-4a489420.html" TargetMode="External"/><Relationship Id="rId4" Type="http://schemas.openxmlformats.org/officeDocument/2006/relationships/hyperlink" Target="https://bulkseedsinternational-es.porkbunlead.workers.dev/dream/bulkseedsinternational-es-3/criterios-para-valorar-una-oferta-de-semillas-al-por-mayor-antes-de-de-687eacd3.xlsx" TargetMode="External"/><Relationship Id="rId5" Type="http://schemas.openxmlformats.org/officeDocument/2006/relationships/hyperlink" Target="https://bulkseedsinternational-es.porkbunlead.workers.dev/dream/bulkseedsinternational-es-3/planificar-la-reposici-n-de-semillas-de-arom-ticas-y-microgreens-92fc4ae6.odt" TargetMode="External"/><Relationship Id="rId6" Type="http://schemas.openxmlformats.org/officeDocument/2006/relationships/hyperlink" Target="https://bulkseedsinternational-es.porkbunlead.workers.dev/dream/bulkseedsinternational-es-3/hoja-de-trabajo-para-ampliar-el-surtido-con-variedades-no-listadas-a34a1340.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3/c-mo-preparar-el-envasado-y-el-destino-en-una-consulta-de-semillas-c0fda067.pdf" TargetMode="External"/><Relationship Id="rId3" Type="http://schemas.openxmlformats.org/officeDocument/2006/relationships/hyperlink" Target="https://bulkseedsinternational-es.porkbunlead.workers.dev/dream/bulkseedsinternational-es-3/preguntas-y-respuestas-sobre-la-cesta-de-consulta-y-su-almacenamiento-f20c496b.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revisa el proveedor antes de emitir un presupuesto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Consulta o pedido de semillas al por mayor: qué diferencia al presupuesto</a:t>
            </a:r>
          </a:p>
          <a:p>
            <a:r>
              <a:rPr sz="1800">
                <a:hlinkClick r:id="rId4"/>
              </a:rPr>
              <a:t>Criterios para valorar una oferta de semillas al por mayor antes de decidir</a:t>
            </a:r>
          </a:p>
          <a:p>
            <a:r>
              <a:rPr sz="1800">
                <a:hlinkClick r:id="rId5"/>
              </a:rPr>
              <a:t>Planificar la reposición de semillas de aromáticas y microgreens</a:t>
            </a:r>
          </a:p>
          <a:p>
            <a:r>
              <a:rPr sz="1800">
                <a:hlinkClick r:id="rId6"/>
              </a:rPr>
              <a:t>Hoja de trabajo para ampliar el surtido con variedades no listadas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Cómo preparar el envasado y el destino en una consulta de semillas</a:t>
            </a:r>
          </a:p>
          <a:p>
            <a:r>
              <a:rPr sz="1800">
                <a:hlinkClick r:id="rId3"/>
              </a:rPr>
              <a:t>Preguntas y respuestas sobre la cesta de consulta y su almacenamiento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