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29/semillas-de-tomate-al-por-mayor-criterios-para-elegir-una-preselecci-n-1eab083e.html" TargetMode="External"/><Relationship Id="rId4" Type="http://schemas.openxmlformats.org/officeDocument/2006/relationships/hyperlink" Target="https://bulkseedsinternational-es.porkbunlead.workers.dev/dream/bulkseedsinternational-es-29/matriz-de-comparaci-n-para-flores-anuales-bienales-vivaces-y-houseplan-119718bc.xlsx" TargetMode="External"/><Relationship Id="rId5" Type="http://schemas.openxmlformats.org/officeDocument/2006/relationships/hyperlink" Target="https://bulkseedsinternational-es.porkbunlead.workers.dev/dream/bulkseedsinternational-es-29/revisar-una-secci-n-de-pimientos-con-una-ficha-de-valoraci-n-por-varie-47085786.pdf" TargetMode="External"/><Relationship Id="rId6" Type="http://schemas.openxmlformats.org/officeDocument/2006/relationships/hyperlink" Target="https://bulkseedsinternational-es.porkbunlead.workers.dev/dream/bulkseedsinternational-es-29/ficha-de-control-para-la-secci-n-de-berenjenas-4a47db8a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29/preguntas-breves-sobre-la-secci-n-de-melones-y-sand-as-9ff7d2c0.rtf" TargetMode="External"/><Relationship Id="rId3" Type="http://schemas.openxmlformats.org/officeDocument/2006/relationships/hyperlink" Target="https://bulkseedsinternational-es.porkbunlead.workers.dev/dream/bulkseedsinternational-es-29/plan-de-revisi-n-para-pepinos-gourds-y-calabazas-e5136aa1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presentar al equipo las secciones de$ruta y sidelines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tomate al por mayor: criterios para elegir una preselección</a:t>
            </a:r>
          </a:p>
          <a:p>
            <a:r>
              <a:rPr sz="1800">
                <a:hlinkClick r:id="rId4"/>
              </a:rPr>
              <a:t>Matriz de comparación para flores anuales, bienales, vivaces y houseplants</a:t>
            </a:r>
          </a:p>
          <a:p>
            <a:r>
              <a:rPr sz="1800">
                <a:hlinkClick r:id="rId5"/>
              </a:rPr>
              <a:t>Revisar una sección de pimientos con una ficha de valoración por variedad</a:t>
            </a:r>
          </a:p>
          <a:p>
            <a:r>
              <a:rPr sz="1800">
                <a:hlinkClick r:id="rId6"/>
              </a:rPr>
              <a:t>Ficha de control para la sección de berenjenas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Preguntas breves sobre la sección de melones y sandías</a:t>
            </a:r>
          </a:p>
          <a:p>
            <a:r>
              <a:rPr sz="1800">
                <a:hlinkClick r:id="rId3"/>
              </a:rPr>
              <a:t>Plan de revisión para pepinos, gourds y calabazas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