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7/semillas-al-por-mayor-c-mo-fijar-el-perfil-de-surtido-antes-de-abrir-e-6f4771c4.html" TargetMode="External"/><Relationship Id="rId4" Type="http://schemas.openxmlformats.org/officeDocument/2006/relationships/hyperlink" Target="https://bulkseedsinternational-es.porkbunlead.workers.dev/dream/bulkseedsinternational-es-27/preguntas-breves-sobre-los-datos-profesionales-y-el-destino-en-la-cons-0b0b6e87.rtf" TargetMode="External"/><Relationship Id="rId5" Type="http://schemas.openxmlformats.org/officeDocument/2006/relationships/hyperlink" Target="https://bulkseedsinternational-es.porkbunlead.workers.dev/dream/bulkseedsinternational-es-27/gu-a-pr-ctica-para-preparar-una-consulta-de-semillas-con-destino-y-env-8a063c15.pdf" TargetMode="External"/><Relationship Id="rId6" Type="http://schemas.openxmlformats.org/officeDocument/2006/relationships/hyperlink" Target="https://bulkseedsinternational-es.porkbunlead.workers.dev/dream/bulkseedsinternational-es-27/r-brica-para-valorar-fichas-de-variedad-antes-de-incorporarlas-a-la-se-cf2bfa78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7/planificar-la-revisi-n-del-cat-logo-seg-n-el-espacio-disponible-en-tie-d0c790e6.odt" TargetMode="External"/><Relationship Id="rId3" Type="http://schemas.openxmlformats.org/officeDocument/2006/relationships/hyperlink" Target="https://bulkseedsinternational-es.porkbunlead.workers.dev/dream/bulkseedsinternational-es-27/hoja-de-comprobaci-n-para-el-peso-proporcional-de-los-grupos-de-cultiv-d228f670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Las cuatro vías de entrada al catálogo explicadas al equipo de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fijar el perfil de surtido antes de abrir el catálogo</a:t>
            </a:r>
          </a:p>
          <a:p>
            <a:r>
              <a:rPr sz="1800">
                <a:hlinkClick r:id="rId4"/>
              </a:rPr>
              <a:t>Preguntas breves sobre los datos profesionales y el destino en la consulta</a:t>
            </a:r>
          </a:p>
          <a:p>
            <a:r>
              <a:rPr sz="1800">
                <a:hlinkClick r:id="rId5"/>
              </a:rPr>
              <a:t>Guía práctica para preparar una consulta de semillas con destino y envasado</a:t>
            </a:r>
          </a:p>
          <a:p>
            <a:r>
              <a:rPr sz="1800">
                <a:hlinkClick r:id="rId6"/>
              </a:rPr>
              <a:t>Rúbrica para valorar fichas de variedad antes de incorporarlas a la selección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revisión del catálogo según el espacio disponible en tienda</a:t>
            </a:r>
          </a:p>
          <a:p>
            <a:r>
              <a:rPr sz="1800">
                <a:hlinkClick r:id="rId3"/>
              </a:rPr>
              <a:t>Hoja de comprobación para el peso proporcional de los grupos de cultivo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