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us-east-005.dream.io/bsi/bulkseedsinternational-es/index.html" TargetMode="External"/><Relationship Id="rId3" Type="http://schemas.openxmlformats.org/officeDocument/2006/relationships/hyperlink" Target="https://bulkseedsinternational-websites.s3.us-east-005.dream.io/bsi/bulkseedsinternational-es/bulkseedsinternational-es-26/semillas-al-por-mayor-decisiones-antes-de-la-primera-consulta-f2af1231.html" TargetMode="External"/><Relationship Id="rId4" Type="http://schemas.openxmlformats.org/officeDocument/2006/relationships/hyperlink" Target="https://bulkseedsinternational-es.porkbunlead.workers.dev/dream/bulkseedsinternational-es-26/planificar-arom-ticas-y-microgreens-frente-a-hortalizas-y-flores-0332fbf1.odt" TargetMode="External"/><Relationship Id="rId5" Type="http://schemas.openxmlformats.org/officeDocument/2006/relationships/hyperlink" Target="https://bulkseedsinternational-es.porkbunlead.workers.dev/dream/bulkseedsinternational-es-26/c-mo-describir-variedades-cantidades-destino-y-envasado-en-una-consult-26a5c716.pdf" TargetMode="External"/><Relationship Id="rId6" Type="http://schemas.openxmlformats.org/officeDocument/2006/relationships/hyperlink" Target="https://bulkseedsinternational-es.porkbunlead.workers.dev/dream/bulkseedsinternational-es-26/hoja-de-trabajo-para-registrar-variedad-cantidad-y-grupo-de-cultivo-6a9e50b2.docx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dream/bulkseedsinternational-es-26/consulta-r-pida-por-especie-y-especies-a-z-en-preguntas-breves-c4f3c681.rtf" TargetMode="External"/><Relationship Id="rId3" Type="http://schemas.openxmlformats.org/officeDocument/2006/relationships/hyperlink" Target="https://bulkseedsinternational-es.porkbunlead.workers.dev/dream/bulkseedsinternational-es-26/r-brica-para-ordenar-subcategor-as-de-hortalizas-antes-de-la-consulta-f09ca464.xls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Tres vías al catálogo de semillas al por mayor en diapositivas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al por mayor: decisiones antes de la primera consulta</a:t>
            </a:r>
          </a:p>
          <a:p>
            <a:r>
              <a:rPr sz="1800">
                <a:hlinkClick r:id="rId4"/>
              </a:rPr>
              <a:t>Planificar aromáticas y microgreens frente a hortalizas y flores</a:t>
            </a:r>
          </a:p>
          <a:p>
            <a:r>
              <a:rPr sz="1800">
                <a:hlinkClick r:id="rId5"/>
              </a:rPr>
              <a:t>Cómo describir variedades, cantidades, destino y envasado en una consulta</a:t>
            </a:r>
          </a:p>
          <a:p>
            <a:r>
              <a:rPr sz="1800">
                <a:hlinkClick r:id="rId6"/>
              </a:rPr>
              <a:t>Hoja de trabajo para registrar variedad, cantidad y grupo de cultivo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Consulta rápida por especie y Especies A-Z en preguntas breves</a:t>
            </a:r>
          </a:p>
          <a:p>
            <a:r>
              <a:rPr sz="1800">
                <a:hlinkClick r:id="rId3"/>
              </a:rPr>
              <a:t>Rúbrica para ordenar subcategorías de hortalizas antes de la consulta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