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5/melones-y-sand-as-en-el-cat-logo-de-semillas-al-por-mayor-6d6d12db.html" TargetMode="External"/><Relationship Id="rId4" Type="http://schemas.openxmlformats.org/officeDocument/2006/relationships/hyperlink" Target="https://bulkseedsinternational-es.porkbunlead.workers.dev/dream/bulkseedsinternational-es-25/r-brica-para-comparar-tomates-pimientos-y-berenjenas-como-subcategor-a-2006eb9a.xlsx" TargetMode="External"/><Relationship Id="rId5" Type="http://schemas.openxmlformats.org/officeDocument/2006/relationships/hyperlink" Target="https://bulkseedsinternational-es.porkbunlead.workers.dev/dream/bulkseedsinternational-es-25/planificar-el-alcance-de-la-subcategor-a-alcachofas-y-esp-rragos-4d88348c.odt" TargetMode="External"/><Relationship Id="rId6" Type="http://schemas.openxmlformats.org/officeDocument/2006/relationships/hyperlink" Target="https://bulkseedsinternational-es.porkbunlead.workers.dev/dream/bulkseedsinternational-es-25/cebollas-puerros-y-ajos-respuestas-breves-antes-de-la-consulta-4e84aa12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5/hoja-de-control-para-las-variedades-de-pepino-y-calabaza-73785d8e.docx" TargetMode="External"/><Relationship Id="rId3" Type="http://schemas.openxmlformats.org/officeDocument/2006/relationships/hyperlink" Target="https://bulkseedsinternational-es.porkbunlead.workers.dev/dream/bulkseedsinternational-es-25/gu-a-pr-ctica-para-revisar-las-variedades-de-berenjenas-paso-a-paso-ab8899e9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adicionales del catálogo: cómo explicarlas al equipo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Melones y sandías en el catálogo de semillas al por mayor</a:t>
            </a:r>
          </a:p>
          <a:p>
            <a:r>
              <a:rPr sz="1800">
                <a:hlinkClick r:id="rId4"/>
              </a:rPr>
              <a:t>Rúbrica para comparar Tomates, Pimientos y Berenjenas como subcategorías</a:t>
            </a:r>
          </a:p>
          <a:p>
            <a:r>
              <a:rPr sz="1800">
                <a:hlinkClick r:id="rId5"/>
              </a:rPr>
              <a:t>Planificar el alcance de la subcategoría Alcachofas y espárragos</a:t>
            </a:r>
          </a:p>
          <a:p>
            <a:r>
              <a:rPr sz="1800">
                <a:hlinkClick r:id="rId6"/>
              </a:rPr>
              <a:t>Cebollas, puerros y ajos: respuestas breves antes de la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control para las variedades de pepino y calabaza</a:t>
            </a:r>
          </a:p>
          <a:p>
            <a:r>
              <a:rPr sz="1800">
                <a:hlinkClick r:id="rId3"/>
              </a:rPr>
              <a:t>Guía práctica para revisar las variedades de berenjenas paso a paso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