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es/index.html" TargetMode="External"/><Relationship Id="rId3" Type="http://schemas.openxmlformats.org/officeDocument/2006/relationships/hyperlink" Target="https://bulkseedsinternational-websites.s3.us-east-005.dream.io/bsi/bulkseedsinternational-es/bulkseedsinternational-es-24/semillas-de-tomate-al-por-mayor-c-mo-elegir-entre-variedades-antes-de--71cd87b7.html" TargetMode="External"/><Relationship Id="rId4" Type="http://schemas.openxmlformats.org/officeDocument/2006/relationships/hyperlink" Target="https://bulkseedsinternational-es.porkbunlead.workers.dev/dream/bulkseedsinternational-es-24/r-brica-para-comparar-subcategor-as-de-hortalizas-de-ra-z-y-de-hoja-43435175.xlsx" TargetMode="External"/><Relationship Id="rId5" Type="http://schemas.openxmlformats.org/officeDocument/2006/relationships/hyperlink" Target="https://bulkseedsinternational-es.porkbunlead.workers.dev/dream/bulkseedsinternational-es-24/hoja-de-control-para-las-hortalizas-de-hoja-y-lechugas-del-surtido-98c35d76.docx" TargetMode="External"/><Relationship Id="rId6" Type="http://schemas.openxmlformats.org/officeDocument/2006/relationships/hyperlink" Target="https://bulkseedsinternational-es.porkbunlead.workers.dev/dream/bulkseedsinternational-es-24/pepinos-y-calabacines-respuestas-breves-antes-de-incluirlos-en-la-cons-bf5de600.rt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dream/bulkseedsinternational-es-24/planificar-la-secci-n-de-berenjenas-y-pimientos-en-un-surtido-de-tempo-d1aa730c.odt" TargetMode="External"/><Relationship Id="rId3" Type="http://schemas.openxmlformats.org/officeDocument/2006/relationships/hyperlink" Target="https://bulkseedsinternational-es.porkbunlead.workers.dev/dream/bulkseedsinternational-es-24/gu-a-pr-ctica-para-revisar-variedades-de-pimiento-paso-a-paso-fd254a6e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Tomates, coles y pimientos: cómo presentar tres subcategorías al equipo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de tomate al por mayor: cómo elegir entre variedades antes de consultar</a:t>
            </a:r>
          </a:p>
          <a:p>
            <a:r>
              <a:rPr sz="1800">
                <a:hlinkClick r:id="rId4"/>
              </a:rPr>
              <a:t>Rúbrica para comparar subcategorías de hortalizas de raíz y de hoja</a:t>
            </a:r>
          </a:p>
          <a:p>
            <a:r>
              <a:rPr sz="1800">
                <a:hlinkClick r:id="rId5"/>
              </a:rPr>
              <a:t>Hoja de control para las hortalizas de hoja y lechugas del surtido</a:t>
            </a:r>
          </a:p>
          <a:p>
            <a:r>
              <a:rPr sz="1800">
                <a:hlinkClick r:id="rId6"/>
              </a:rPr>
              <a:t>Pepinos y calabacines: respuestas breves antes de incluirlos en la consulta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Planificar la sección de berenjenas y pimientos en un surtido de temporada</a:t>
            </a:r>
          </a:p>
          <a:p>
            <a:r>
              <a:rPr sz="1800">
                <a:hlinkClick r:id="rId3"/>
              </a:rPr>
              <a:t>Guía práctica para revisar variedades de pimiento paso a paso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