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3/variedades-adicionales-del-cat-logo-de-semillas-al-por-mayor-qu-son-y--a640d900.html" TargetMode="External"/><Relationship Id="rId4" Type="http://schemas.openxmlformats.org/officeDocument/2006/relationships/hyperlink" Target="https://bulkseedsinternational-es.porkbunlead.workers.dev/dream/bulkseedsinternational-es-23/planificar-una-secci-n-de-arom-ticas-silvestres-sin-duplicar-las-arom--197104c2.odt" TargetMode="External"/><Relationship Id="rId5" Type="http://schemas.openxmlformats.org/officeDocument/2006/relationships/hyperlink" Target="https://bulkseedsinternational-es.porkbunlead.workers.dev/dream/bulkseedsinternational-es-23/hierbas-medicinales-en-el-cat-logo-de-arom-ticas-respuestas-breves-ant-39051267.rtf" TargetMode="External"/><Relationship Id="rId6" Type="http://schemas.openxmlformats.org/officeDocument/2006/relationships/hyperlink" Target="https://bulkseedsinternational-es.porkbunlead.workers.dev/dream/bulkseedsinternational-es-23/r-brica-para-comparar-houseplants-frente-a-anuales-biennials-y-vivaces-a23f1b05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3/hoja-de-control-para-las-variedades-de-ra-z-cebollas-y-r-banos-cd9469fe.docx" TargetMode="External"/><Relationship Id="rId3" Type="http://schemas.openxmlformats.org/officeDocument/2006/relationships/hyperlink" Target="https://bulkseedsinternational-es.porkbunlead.workers.dev/dream/bulkseedsinternational-es-23/gu-a-pr-ctica-para-revisar-las-variedades-de-gourds-y-calabazas-y-zapa-ec1523a3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Melones y Sandías: dos subcategorías de hortalizas explicadas en diapositivas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Variedades adicionales del catálogo de semillas al por mayor: qué son y cómo integrarlas en la selección</a:t>
            </a:r>
          </a:p>
          <a:p>
            <a:r>
              <a:rPr sz="1800">
                <a:hlinkClick r:id="rId4"/>
              </a:rPr>
              <a:t>Planificar una sección de Aromáticas silvestres sin duplicar las aromáticas comunes</a:t>
            </a:r>
          </a:p>
          <a:p>
            <a:r>
              <a:rPr sz="1800">
                <a:hlinkClick r:id="rId5"/>
              </a:rPr>
              <a:t>Hierbas medicinales en el catálogo de aromáticas: respuestas breves antes de incorporarlas</a:t>
            </a:r>
          </a:p>
          <a:p>
            <a:r>
              <a:rPr sz="1800">
                <a:hlinkClick r:id="rId6"/>
              </a:rPr>
              <a:t>Rúbrica para comparar Houseplants frente a Anuales, Biennials y Vivaces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control para las variedades de raíz, cebollas y rábanos</a:t>
            </a:r>
          </a:p>
          <a:p>
            <a:r>
              <a:rPr sz="1800">
                <a:hlinkClick r:id="rId3"/>
              </a:rPr>
              <a:t>Guía práctica para revisar las variedades de Gourds y Calabazas y zapallos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