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es/index.html" TargetMode="External"/><Relationship Id="rId3" Type="http://schemas.openxmlformats.org/officeDocument/2006/relationships/hyperlink" Target="https://bulkseedsinternational-websites.s3.us-east-005.dream.io/bsi/bulkseedsinternational-es/bulkseedsinternational-es-22/houseplants-en-el-surtido-de-flores-decisiones-antes-de-consultar-f6d81ae1.html" TargetMode="External"/><Relationship Id="rId4" Type="http://schemas.openxmlformats.org/officeDocument/2006/relationships/hyperlink" Target="https://bulkseedsinternational-es.porkbunlead.workers.dev/dream/bulkseedsinternational-es-22/r-banos-y-zanahorias-control-de-posiciones-y-cantidades-1332834d.docx" TargetMode="External"/><Relationship Id="rId5" Type="http://schemas.openxmlformats.org/officeDocument/2006/relationships/hyperlink" Target="https://bulkseedsinternational-es.porkbunlead.workers.dev/dream/bulkseedsinternational-es-22/coles-ruibarbo-y-esp-rragos-r-brica-de-comparaci-n-46f6fc24.xlsx" TargetMode="External"/><Relationship Id="rId6" Type="http://schemas.openxmlformats.org/officeDocument/2006/relationships/hyperlink" Target="https://bulkseedsinternational-es.porkbunlead.workers.dev/dream/bulkseedsinternational-es-22/arom-ticas-silvestres-separar-un-surtido-propio-62d7d85a.odt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dream/bulkseedsinternational-es-22/gourds-y-calabazas-gu-a-de-revisi-n-antes-de-una-consulta-982edbbc.pdf" TargetMode="External"/><Relationship Id="rId3" Type="http://schemas.openxmlformats.org/officeDocument/2006/relationships/hyperlink" Target="https://bulkseedsinternational-es.porkbunlead.workers.dev/dream/bulkseedsinternational-es-22/hierbas-medicinales-dudas-antes-de-incorporarlas-al-surtido-c31b7d1c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Melones y sandías: dos subcategorías para explicar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Houseplants en el surtido de flores: decisiones antes de consultar</a:t>
            </a:r>
          </a:p>
          <a:p>
            <a:r>
              <a:rPr sz="1800">
                <a:hlinkClick r:id="rId4"/>
              </a:rPr>
              <a:t>Rábanos y zanahorias: control de posiciones y cantidades</a:t>
            </a:r>
          </a:p>
          <a:p>
            <a:r>
              <a:rPr sz="1800">
                <a:hlinkClick r:id="rId5"/>
              </a:rPr>
              <a:t>Coles, ruibarbo y espárragos: rúbrica de comparación</a:t>
            </a:r>
          </a:p>
          <a:p>
            <a:r>
              <a:rPr sz="1800">
                <a:hlinkClick r:id="rId6"/>
              </a:rPr>
              <a:t>Aromáticas silvestres: separar un surtido propio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Gourds y calabazas: guía de revisión antes de una consulta</a:t>
            </a:r>
          </a:p>
          <a:p>
            <a:r>
              <a:rPr sz="1800">
                <a:hlinkClick r:id="rId3"/>
              </a:rPr>
              <a:t>Hierbas medicinales: dudas antes de incorporarlas al surtido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