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es/index.html" TargetMode="External"/><Relationship Id="rId3" Type="http://schemas.openxmlformats.org/officeDocument/2006/relationships/hyperlink" Target="https://bulkseedsinternational-websites.s3.us-east-005.dream.io/bsi/bulkseedsinternational-es/bulkseedsinternational-es-21/semillas-de-arom-ticas-al-por-mayor-qu-decidir-antes-de-ampliar-el-sur-69d7c78f.html" TargetMode="External"/><Relationship Id="rId4" Type="http://schemas.openxmlformats.org/officeDocument/2006/relationships/hyperlink" Target="https://bulkseedsinternational-es.porkbunlead.workers.dev/dream/bulkseedsinternational-es-21/planificar-la-secci-n-de-hortalizas-de-ra-z-y-cebollas-en-el-surtido-727fe289.odt" TargetMode="External"/><Relationship Id="rId5" Type="http://schemas.openxmlformats.org/officeDocument/2006/relationships/hyperlink" Target="https://bulkseedsinternational-es.porkbunlead.workers.dev/dream/bulkseedsinternational-es-21/criterios-para-valorar-el-cat-logo-por-n-mero-y-tipo-de-subcategor-as-8dcac892.xlsx" TargetMode="External"/><Relationship Id="rId6" Type="http://schemas.openxmlformats.org/officeDocument/2006/relationships/hyperlink" Target="https://bulkseedsinternational-es.porkbunlead.workers.dev/dream/bulkseedsinternational-es-21/hoja-de-trabajo-para-la-secci-n-de-flores-anuales-y-bienales-967d8fc6.doc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dream/bulkseedsinternational-es-21/c-mo-revisar-el-cat-logo-de-microgreens-y-brotes-paso-a-paso-c6a667f5.pdf" TargetMode="External"/><Relationship Id="rId3" Type="http://schemas.openxmlformats.org/officeDocument/2006/relationships/hyperlink" Target="https://bulkseedsinternational-es.porkbunlead.workers.dev/dream/bulkseedsinternational-es-21/dudas-breves-sobre-las-variedades-adicionales-del-cat-logo-fecab51f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presentar el catálogo de semillas al por mayor en cuatro grupos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aromáticas al por mayor: qué decidir antes de ampliar el surtido</a:t>
            </a:r>
          </a:p>
          <a:p>
            <a:r>
              <a:rPr sz="1800">
                <a:hlinkClick r:id="rId4"/>
              </a:rPr>
              <a:t>Planificar la sección de hortalizas de raíz y cebollas en el surtido</a:t>
            </a:r>
          </a:p>
          <a:p>
            <a:r>
              <a:rPr sz="1800">
                <a:hlinkClick r:id="rId5"/>
              </a:rPr>
              <a:t>Criterios para valorar el catálogo por número y tipo de subcategorías</a:t>
            </a:r>
          </a:p>
          <a:p>
            <a:r>
              <a:rPr sz="1800">
                <a:hlinkClick r:id="rId6"/>
              </a:rPr>
              <a:t>Hoja de trabajo para la sección de flores anuales y bienales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Cómo revisar el catálogo de microgreens y brotes paso a paso</a:t>
            </a:r>
          </a:p>
          <a:p>
            <a:r>
              <a:rPr sz="1800">
                <a:hlinkClick r:id="rId3"/>
              </a:rPr>
              <a:t>Dudas breves sobre las variedades adicionales del catálogo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