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es/index.html" TargetMode="External"/><Relationship Id="rId3" Type="http://schemas.openxmlformats.org/officeDocument/2006/relationships/hyperlink" Target="https://bulkseedsinternational-websites.s3.us-east-005.dream.io/bsi/bulkseedsinternational-es/bulkseedsinternational-es-20/semillas-al-por-mayor-para-minoristas-qu-decidir-antes-de-abrir-el-cat-e86050b4.html" TargetMode="External"/><Relationship Id="rId4" Type="http://schemas.openxmlformats.org/officeDocument/2006/relationships/hyperlink" Target="https://bulkseedsinternational-es.porkbunlead.workers.dev/dream/bulkseedsinternational-es-20/c-mo-construir-una-consulta-de-semillas-con-variedades-cantidades-dest-210a66b1.pdf" TargetMode="External"/><Relationship Id="rId5" Type="http://schemas.openxmlformats.org/officeDocument/2006/relationships/hyperlink" Target="https://bulkseedsinternational-es.porkbunlead.workers.dev/dream/bulkseedsinternational-es-20/hoja-de-trabajo-para-registrar-variedades-cantidades-y-grupos-de-culti-5aa58659.docx" TargetMode="External"/><Relationship Id="rId6" Type="http://schemas.openxmlformats.org/officeDocument/2006/relationships/hyperlink" Target="https://bulkseedsinternational-es.porkbunlead.workers.dev/dream/bulkseedsinternational-es-20/planificar-arom-ticas-y-microgreens-frente-a-hortalizas-y-flores-en-el-5eb9c65d.odt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dream/bulkseedsinternational-es-20/consulta-r-pida-por-especie-frente-a-especies-a-z-respuestas-breves-afe22537.rtf" TargetMode="External"/><Relationship Id="rId3" Type="http://schemas.openxmlformats.org/officeDocument/2006/relationships/hyperlink" Target="https://bulkseedsinternational-es.porkbunlead.workers.dev/dream/bulkseedsinternational-es-20/r-brica-para-ordenar-las-subcategor-as-de-hortalizas-antes-de-la-consu-e9a6b601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Grupos, Especies A-Z y consulta rápida: tres vías al catálogo en diapositivas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 para minoristas: qué decidir antes de abrir el catálogo</a:t>
            </a:r>
          </a:p>
          <a:p>
            <a:r>
              <a:rPr sz="1800">
                <a:hlinkClick r:id="rId4"/>
              </a:rPr>
              <a:t>Cómo construir una consulta de semillas con variedades, cantidades, destino y envasado</a:t>
            </a:r>
          </a:p>
          <a:p>
            <a:r>
              <a:rPr sz="1800">
                <a:hlinkClick r:id="rId5"/>
              </a:rPr>
              <a:t>Hoja de trabajo para registrar variedades, cantidades y grupos de cultivo</a:t>
            </a:r>
          </a:p>
          <a:p>
            <a:r>
              <a:rPr sz="1800">
                <a:hlinkClick r:id="rId6"/>
              </a:rPr>
              <a:t>Planificar aromáticas y microgreens frente a hortalizas y flores en el surtido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Consulta rápida por especie frente a Especies A-Z: respuestas breves</a:t>
            </a:r>
          </a:p>
          <a:p>
            <a:r>
              <a:rPr sz="1800">
                <a:hlinkClick r:id="rId3"/>
              </a:rPr>
              <a:t>Rúbrica para ordenar las subcategorías de hortalizas antes de la consulta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