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2/semillas-al-por-mayor-c-mo-preparar-una-consulta-comercial-completa-e1d5e0ba.html" TargetMode="External"/><Relationship Id="rId4" Type="http://schemas.openxmlformats.org/officeDocument/2006/relationships/hyperlink" Target="https://bulkseedsinternational-es.porkbunlead.workers.dev/dream/bulkseedsinternational-es-2/lista-de-comprobaci-n-para-la-cesta-de-consulta-de-semillas-0314c3ec.docx" TargetMode="External"/><Relationship Id="rId5" Type="http://schemas.openxmlformats.org/officeDocument/2006/relationships/hyperlink" Target="https://bulkseedsinternational-es.porkbunlead.workers.dev/dream/bulkseedsinternational-es-2/planificar-el-surtido-de-semillas-por-grupos-de-cultivo-2ec71efc.odt" TargetMode="External"/><Relationship Id="rId6" Type="http://schemas.openxmlformats.org/officeDocument/2006/relationships/hyperlink" Target="https://bulkseedsinternational-es.porkbunlead.workers.dev/dream/bulkseedsinternational-es-2/comparar-proveedores-de-semillas-al-por-mayor-con-criterios-verificabl-6a44f9b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2/consulta-de-semillas-sin-cuenta-respuestas-a-las-dudas-m-s-comunes-d29a2cfd.rtf" TargetMode="External"/><Relationship Id="rId3" Type="http://schemas.openxmlformats.org/officeDocument/2006/relationships/hyperlink" Target="https://bulkseedsinternational-es.porkbunlead.workers.dev/dream/bulkseedsinternational-es-2/gu-a-pr-ctica-para-revisar-una-oferta-de-semillas-antes-de-confirmar-dff5670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la revisión de consultas de semillas paso a paso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preparar una consulta comercial completa</a:t>
            </a:r>
          </a:p>
          <a:p>
            <a:r>
              <a:rPr sz="1800">
                <a:hlinkClick r:id="rId4"/>
              </a:rPr>
              <a:t>Lista de comprobación para la cesta de consulta de semillas</a:t>
            </a:r>
          </a:p>
          <a:p>
            <a:r>
              <a:rPr sz="1800">
                <a:hlinkClick r:id="rId5"/>
              </a:rPr>
              <a:t>Planificar el surtido de semillas por grupos de cultivo</a:t>
            </a:r>
          </a:p>
          <a:p>
            <a:r>
              <a:rPr sz="1800">
                <a:hlinkClick r:id="rId6"/>
              </a:rPr>
              <a:t>Comparar proveedores de semillas al por mayor con criterios verificables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Consulta de semillas sin cuenta: respuestas a las dudas más comunes</a:t>
            </a:r>
          </a:p>
          <a:p>
            <a:r>
              <a:rPr sz="1800">
                <a:hlinkClick r:id="rId3"/>
              </a:rPr>
              <a:t>Guía práctica para revisar una oferta de semillas antes de confirmar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