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19/semillas-al-por-mayor-qu-revisar-antes-de-enviar-la-primera-consulta-95ee9819.html" TargetMode="External"/><Relationship Id="rId4" Type="http://schemas.openxmlformats.org/officeDocument/2006/relationships/hyperlink" Target="https://bulkseedsinternational-es.porkbunlead.workers.dev/dream/bulkseedsinternational-es-19/c-mo-pasar-del-cat-logo-a-una-consulta-de-semillas-lista-para-revisar-1df160d6.pdf" TargetMode="External"/><Relationship Id="rId5" Type="http://schemas.openxmlformats.org/officeDocument/2006/relationships/hyperlink" Target="https://bulkseedsinternational-es.porkbunlead.workers.dev/dream/bulkseedsinternational-es-19/respuestas-breves-sobre-la-consulta-r-pida-por-especie-6026e688.rtf" TargetMode="External"/><Relationship Id="rId6" Type="http://schemas.openxmlformats.org/officeDocument/2006/relationships/hyperlink" Target="https://bulkseedsinternational-es.porkbunlead.workers.dev/dream/bulkseedsinternational-es-19/hoja-de-control-para-registrar-cada-variedad-antes-de-sumarla-a-la-ces-8b3227e9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19/r-brica-para-comparar-grupos-de-cultivo-por-esfuerzo-de-presentaci-n-8f8a7d68.xlsx" TargetMode="External"/><Relationship Id="rId3" Type="http://schemas.openxmlformats.org/officeDocument/2006/relationships/hyperlink" Target="https://bulkseedsinternational-es.porkbunlead.workers.dev/dream/bulkseedsinternational-es-19/planificar-flores-anuales-bienales-y-vivaces-en-el-surtido-de-reventa-ac5b9727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explora el catálogo en tres vías: grupos, Especies A-Z y consulta rápida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qué revisar antes de enviar la primera consulta</a:t>
            </a:r>
          </a:p>
          <a:p>
            <a:r>
              <a:rPr sz="1800">
                <a:hlinkClick r:id="rId4"/>
              </a:rPr>
              <a:t>Cómo pasar del catálogo a una consulta de semillas lista para revisar</a:t>
            </a:r>
          </a:p>
          <a:p>
            <a:r>
              <a:rPr sz="1800">
                <a:hlinkClick r:id="rId5"/>
              </a:rPr>
              <a:t>Respuestas breves sobre la consulta rápida por especie</a:t>
            </a:r>
          </a:p>
          <a:p>
            <a:r>
              <a:rPr sz="1800">
                <a:hlinkClick r:id="rId6"/>
              </a:rPr>
              <a:t>Hoja de control para registrar cada variedad antes de sumarla a la cesta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Rúbrica para comparar grupos de cultivo por esfuerzo de presentación</a:t>
            </a:r>
          </a:p>
          <a:p>
            <a:r>
              <a:rPr sz="1800">
                <a:hlinkClick r:id="rId3"/>
              </a:rPr>
              <a:t>Planificar flores anuales, bienales y vivaces en el surtido de reventa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