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us-east-005.dream.io/bsi/bulkseedsinternational-es/index.html" TargetMode="External"/><Relationship Id="rId3" Type="http://schemas.openxmlformats.org/officeDocument/2006/relationships/hyperlink" Target="https://bulkseedsinternational-websites.s3.us-east-005.dream.io/bsi/bulkseedsinternational-es/bulkseedsinternational-es-18/semillas-al-por-mayor-perfil-propio-antes-del-cat-logo-7d81b902.html" TargetMode="External"/><Relationship Id="rId4" Type="http://schemas.openxmlformats.org/officeDocument/2006/relationships/hyperlink" Target="https://bulkseedsinternational-es.porkbunlead.workers.dev/dream/bulkseedsinternational-es-18/hoja-de-control-del-surtido-antes-de-la-consulta-2896bdc9.docx" TargetMode="External"/><Relationship Id="rId5" Type="http://schemas.openxmlformats.org/officeDocument/2006/relationships/hyperlink" Target="https://bulkseedsinternational-es.porkbunlead.workers.dev/dream/bulkseedsinternational-es-18/r-brica-para-comparar-subcategor-as-de-hortalizas-5e62550b.xlsx" TargetMode="External"/><Relationship Id="rId6" Type="http://schemas.openxmlformats.org/officeDocument/2006/relationships/hyperlink" Target="https://bulkseedsinternational-es.porkbunlead.workers.dev/dream/bulkseedsinternational-es-18/c-mo-preparar-una-consulta-de-semillas-para-un-destino-concreto-8bcd1c4b.pdf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dream/bulkseedsinternational-es-18/respuestas-breves-sobre-la-cesta-y-el-presupuesto-b3439617.rtf" TargetMode="External"/><Relationship Id="rId3" Type="http://schemas.openxmlformats.org/officeDocument/2006/relationships/hyperlink" Target="https://bulkseedsinternational-es.porkbunlead.workers.dev/dream/bulkseedsinternational-es-18/planificar-arom-ticas-y-microgreens-en-el-surtido-d5f28e4b.od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al equipo las tres entradas al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Semillas al por mayor: perfil propio antes del catálogo</a:t>
            </a:r>
          </a:p>
          <a:p>
            <a:r>
              <a:rPr sz="1800">
                <a:hlinkClick r:id="rId4"/>
              </a:rPr>
              <a:t>Hoja de control del surtido antes de la consulta</a:t>
            </a:r>
          </a:p>
          <a:p>
            <a:r>
              <a:rPr sz="1800">
                <a:hlinkClick r:id="rId5"/>
              </a:rPr>
              <a:t>Rúbrica para comparar subcategorías de hortalizas</a:t>
            </a:r>
          </a:p>
          <a:p>
            <a:r>
              <a:rPr sz="1800">
                <a:hlinkClick r:id="rId6"/>
              </a:rPr>
              <a:t>Cómo preparar una consulta de semillas para un destino concreto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Respuestas breves sobre la cesta y el presupuesto</a:t>
            </a:r>
          </a:p>
          <a:p>
            <a:r>
              <a:rPr sz="1800">
                <a:hlinkClick r:id="rId3"/>
              </a:rPr>
              <a:t>Planificar aromáticas y microgreens en el surtido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