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16/semillas-al-por-mayor-para-minoristas-c-mo-fijar-el-punto-de-partida-s-412bacaf.html" TargetMode="External"/><Relationship Id="rId4" Type="http://schemas.openxmlformats.org/officeDocument/2006/relationships/hyperlink" Target="https://bulkseedsinternational-es.porkbunlead.workers.dev/dream/bulkseedsinternational-es-16/preguntas-breves-sobre-la-consulta-r-pida-por-especie-antes-de-usarla-28457dc0.rtf" TargetMode="External"/><Relationship Id="rId5" Type="http://schemas.openxmlformats.org/officeDocument/2006/relationships/hyperlink" Target="https://bulkseedsinternational-es.porkbunlead.workers.dev/dream/bulkseedsinternational-es-16/lista-de-comprobaci-n-para-el-relevo-de-temporada-en-el-surtido-de-sem-a77f9007.docx" TargetMode="External"/><Relationship Id="rId6" Type="http://schemas.openxmlformats.org/officeDocument/2006/relationships/hyperlink" Target="https://bulkseedsinternational-es.porkbunlead.workers.dev/dream/bulkseedsinternational-es-16/r-brica-para-decidir-qu-unterkategorien-de-hortalizas-zuerst-gepr-ft-w-d3910559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16/c-mo-documentar-paso-a-paso-la-variedad-elegida-su-cantidad-y-su-grupo-dd07b32d.pdf" TargetMode="External"/><Relationship Id="rId3" Type="http://schemas.openxmlformats.org/officeDocument/2006/relationships/hyperlink" Target="https://bulkseedsinternational-es.porkbunlead.workers.dev/dream/bulkseedsinternational-es-16/planificar-la-presentaci-n-en-tienda-como-criterio-de-surtido-de-semil-eaba4248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se prüft der Lieferant eine Consulta bis zum presupuesto: drei Etappen im Überblick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 para minoristas: cómo fijar el punto de partida sin confundir catálogo y oferta</a:t>
            </a:r>
          </a:p>
          <a:p>
            <a:r>
              <a:rPr sz="1800">
                <a:hlinkClick r:id="rId4"/>
              </a:rPr>
              <a:t>Preguntas breves sobre la consulta rápida por especie antes de usarla</a:t>
            </a:r>
          </a:p>
          <a:p>
            <a:r>
              <a:rPr sz="1800">
                <a:hlinkClick r:id="rId5"/>
              </a:rPr>
              <a:t>Lista de comprobación para el relevo de temporada en el surtido de semillas</a:t>
            </a:r>
          </a:p>
          <a:p>
            <a:r>
              <a:rPr sz="1800">
                <a:hlinkClick r:id="rId6"/>
              </a:rPr>
              <a:t>Rúbrica para decidir qué Unterkategorien de hortalizas zuerst geprüft werden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Cómo documentar paso a paso la variedad elegida, su cantidad y su grupo de cultivo</a:t>
            </a:r>
          </a:p>
          <a:p>
            <a:r>
              <a:rPr sz="1800">
                <a:hlinkClick r:id="rId3"/>
              </a:rPr>
              <a:t>Planificar la presentación en tienda como criterio de surtido de semillas al por mayor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