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5/semillas-al-por-mayor-qu-decide-el-minorista-antes-de-la-primera-consu-cec6ae34.html" TargetMode="External"/><Relationship Id="rId4" Type="http://schemas.openxmlformats.org/officeDocument/2006/relationships/hyperlink" Target="https://bulkseedsinternational-es.porkbunlead.workers.dev/dream/bulkseedsinternational-es-15/r-brica-para-valorar-una-ficha-de-variedad-antes-de-incluirla-a9e7820f.xlsx" TargetMode="External"/><Relationship Id="rId5" Type="http://schemas.openxmlformats.org/officeDocument/2006/relationships/hyperlink" Target="https://bulkseedsinternational-es.porkbunlead.workers.dev/dream/bulkseedsinternational-es-15/planificar-la-reposici-n-de-semillas-seg-n-ciclos-de-cultivo-cf923c33.odt" TargetMode="External"/><Relationship Id="rId6" Type="http://schemas.openxmlformats.org/officeDocument/2006/relationships/hyperlink" Target="https://bulkseedsinternational-es.porkbunlead.workers.dev/dream/bulkseedsinternational-es-15/hoja-de-trabajo-para-ordenar-el-surtido-por-grupo-de-cultivo-d4664cc5.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5/preguntas-breves-sobre-precios-indicados-frente-a-presupuesto-confirma-f8529ecb.rtf" TargetMode="External"/><Relationship Id="rId3" Type="http://schemas.openxmlformats.org/officeDocument/2006/relationships/hyperlink" Target="https://bulkseedsinternational-es.porkbunlead.workers.dev/dream/bulkseedsinternational-es-15/c-mo-recorrer-las-especies-a-z-y-llegar-a-una-preselecci-n-razonada-fdc8cb17.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las tres vías de entrada al catálogo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qué decide el minorista antes de la primera consulta</a:t>
            </a:r>
          </a:p>
          <a:p>
            <a:r>
              <a:rPr sz="1800">
                <a:hlinkClick r:id="rId4"/>
              </a:rPr>
              <a:t>Rúbrica para valorar una ficha de variedad antes de incluirla</a:t>
            </a:r>
          </a:p>
          <a:p>
            <a:r>
              <a:rPr sz="1800">
                <a:hlinkClick r:id="rId5"/>
              </a:rPr>
              <a:t>Planificar la reposición de semillas según ciclos de cultivo</a:t>
            </a:r>
          </a:p>
          <a:p>
            <a:r>
              <a:rPr sz="1800">
                <a:hlinkClick r:id="rId6"/>
              </a:rPr>
              <a:t>Hoja de trabajo para ordenar el surtido por grupo de cultivo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Preguntas breves sobre precios indicados frente a presupuesto confirmado</a:t>
            </a:r>
          </a:p>
          <a:p>
            <a:r>
              <a:rPr sz="1800">
                <a:hlinkClick r:id="rId3"/>
              </a:rPr>
              <a:t>Cómo recorrer las Especies A-Z y llegar a una preselección razonada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